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48" r:id="rId1"/>
  </p:sldMasterIdLst>
  <p:notesMasterIdLst>
    <p:notesMasterId r:id="rId15"/>
  </p:notesMasterIdLst>
  <p:sldIdLst>
    <p:sldId id="454" r:id="rId2"/>
    <p:sldId id="496" r:id="rId3"/>
    <p:sldId id="464" r:id="rId4"/>
    <p:sldId id="506" r:id="rId5"/>
    <p:sldId id="507" r:id="rId6"/>
    <p:sldId id="259" r:id="rId7"/>
    <p:sldId id="261" r:id="rId8"/>
    <p:sldId id="262" r:id="rId9"/>
    <p:sldId id="263" r:id="rId10"/>
    <p:sldId id="504" r:id="rId11"/>
    <p:sldId id="264" r:id="rId12"/>
    <p:sldId id="265" r:id="rId13"/>
    <p:sldId id="274" r:id="rId14"/>
  </p:sldIdLst>
  <p:sldSz cx="10080625" cy="7559675"/>
  <p:notesSz cx="7772400" cy="10058400"/>
  <p:defaultTextStyle>
    <a:defPPr>
      <a:defRPr lang="en-GB"/>
    </a:defPPr>
    <a:lvl1pPr algn="l" defTabSz="457200" rtl="0" fontAlgn="base" hangingPunct="0">
      <a:lnSpc>
        <a:spcPct val="69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742950" indent="-285750" algn="l" defTabSz="457200" rtl="0" fontAlgn="base" hangingPunct="0">
      <a:lnSpc>
        <a:spcPct val="69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1143000" indent="-228600" algn="l" defTabSz="457200" rtl="0" fontAlgn="base" hangingPunct="0">
      <a:lnSpc>
        <a:spcPct val="69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600200" indent="-228600" algn="l" defTabSz="457200" rtl="0" fontAlgn="base" hangingPunct="0">
      <a:lnSpc>
        <a:spcPct val="69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2057400" indent="-228600" algn="l" defTabSz="457200" rtl="0" fontAlgn="base" hangingPunct="0">
      <a:lnSpc>
        <a:spcPct val="69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hattab, Sherif" initials="KS" lastIdx="1" clrIdx="0">
    <p:extLst>
      <p:ext uri="{19B8F6BF-5375-455C-9EA6-DF929625EA0E}">
        <p15:presenceInfo xmlns:p15="http://schemas.microsoft.com/office/powerpoint/2012/main" userId="S::ksm73@pitt.edu::c83b1e15-36f3-4f46-aceb-05aac24c545e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4F9E"/>
    <a:srgbClr val="00246C"/>
    <a:srgbClr val="00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16" autoAdjust="0"/>
    <p:restoredTop sz="85714" autoAdjust="0"/>
  </p:normalViewPr>
  <p:slideViewPr>
    <p:cSldViewPr snapToGrid="0">
      <p:cViewPr varScale="1">
        <p:scale>
          <a:sx n="95" d="100"/>
          <a:sy n="95" d="100"/>
        </p:scale>
        <p:origin x="2320" y="17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2826" y="7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hattab, Sherif" userId="c83b1e15-36f3-4f46-aceb-05aac24c545e" providerId="ADAL" clId="{8C3A6E48-25DA-8C41-9E26-00B45C2A3A44}"/>
    <pc:docChg chg="undo custSel addSld delSld modSld sldOrd">
      <pc:chgData name="Khattab, Sherif" userId="c83b1e15-36f3-4f46-aceb-05aac24c545e" providerId="ADAL" clId="{8C3A6E48-25DA-8C41-9E26-00B45C2A3A44}" dt="2021-01-26T17:38:49.272" v="1166"/>
      <pc:docMkLst>
        <pc:docMk/>
      </pc:docMkLst>
      <pc:sldChg chg="add del">
        <pc:chgData name="Khattab, Sherif" userId="c83b1e15-36f3-4f46-aceb-05aac24c545e" providerId="ADAL" clId="{8C3A6E48-25DA-8C41-9E26-00B45C2A3A44}" dt="2021-01-25T04:18:24.132" v="153"/>
        <pc:sldMkLst>
          <pc:docMk/>
          <pc:sldMk cId="3354189427" sldId="257"/>
        </pc:sldMkLst>
      </pc:sldChg>
      <pc:sldChg chg="del">
        <pc:chgData name="Khattab, Sherif" userId="c83b1e15-36f3-4f46-aceb-05aac24c545e" providerId="ADAL" clId="{8C3A6E48-25DA-8C41-9E26-00B45C2A3A44}" dt="2021-01-22T04:55:13.661" v="4" actId="2696"/>
        <pc:sldMkLst>
          <pc:docMk/>
          <pc:sldMk cId="3681208715" sldId="257"/>
        </pc:sldMkLst>
      </pc:sldChg>
      <pc:sldChg chg="del">
        <pc:chgData name="Khattab, Sherif" userId="c83b1e15-36f3-4f46-aceb-05aac24c545e" providerId="ADAL" clId="{8C3A6E48-25DA-8C41-9E26-00B45C2A3A44}" dt="2021-01-22T04:55:13.661" v="4" actId="2696"/>
        <pc:sldMkLst>
          <pc:docMk/>
          <pc:sldMk cId="1664517503" sldId="258"/>
        </pc:sldMkLst>
      </pc:sldChg>
      <pc:sldChg chg="add del">
        <pc:chgData name="Khattab, Sherif" userId="c83b1e15-36f3-4f46-aceb-05aac24c545e" providerId="ADAL" clId="{8C3A6E48-25DA-8C41-9E26-00B45C2A3A44}" dt="2021-01-25T04:18:24.132" v="153"/>
        <pc:sldMkLst>
          <pc:docMk/>
          <pc:sldMk cId="2336355307" sldId="258"/>
        </pc:sldMkLst>
      </pc:sldChg>
      <pc:sldChg chg="del">
        <pc:chgData name="Khattab, Sherif" userId="c83b1e15-36f3-4f46-aceb-05aac24c545e" providerId="ADAL" clId="{8C3A6E48-25DA-8C41-9E26-00B45C2A3A44}" dt="2021-01-22T04:53:18.814" v="0" actId="2696"/>
        <pc:sldMkLst>
          <pc:docMk/>
          <pc:sldMk cId="1004035158" sldId="259"/>
        </pc:sldMkLst>
      </pc:sldChg>
      <pc:sldChg chg="add del">
        <pc:chgData name="Khattab, Sherif" userId="c83b1e15-36f3-4f46-aceb-05aac24c545e" providerId="ADAL" clId="{8C3A6E48-25DA-8C41-9E26-00B45C2A3A44}" dt="2021-01-25T04:18:24.132" v="153"/>
        <pc:sldMkLst>
          <pc:docMk/>
          <pc:sldMk cId="1037186685" sldId="259"/>
        </pc:sldMkLst>
      </pc:sldChg>
      <pc:sldChg chg="add del">
        <pc:chgData name="Khattab, Sherif" userId="c83b1e15-36f3-4f46-aceb-05aac24c545e" providerId="ADAL" clId="{8C3A6E48-25DA-8C41-9E26-00B45C2A3A44}" dt="2021-01-25T04:18:24.132" v="153"/>
        <pc:sldMkLst>
          <pc:docMk/>
          <pc:sldMk cId="575870090" sldId="260"/>
        </pc:sldMkLst>
      </pc:sldChg>
      <pc:sldChg chg="del">
        <pc:chgData name="Khattab, Sherif" userId="c83b1e15-36f3-4f46-aceb-05aac24c545e" providerId="ADAL" clId="{8C3A6E48-25DA-8C41-9E26-00B45C2A3A44}" dt="2021-01-22T04:55:13.661" v="4" actId="2696"/>
        <pc:sldMkLst>
          <pc:docMk/>
          <pc:sldMk cId="3230569327" sldId="260"/>
        </pc:sldMkLst>
      </pc:sldChg>
      <pc:sldChg chg="del">
        <pc:chgData name="Khattab, Sherif" userId="c83b1e15-36f3-4f46-aceb-05aac24c545e" providerId="ADAL" clId="{8C3A6E48-25DA-8C41-9E26-00B45C2A3A44}" dt="2021-01-22T04:53:18.814" v="0" actId="2696"/>
        <pc:sldMkLst>
          <pc:docMk/>
          <pc:sldMk cId="1444142485" sldId="261"/>
        </pc:sldMkLst>
      </pc:sldChg>
      <pc:sldChg chg="del">
        <pc:chgData name="Khattab, Sherif" userId="c83b1e15-36f3-4f46-aceb-05aac24c545e" providerId="ADAL" clId="{8C3A6E48-25DA-8C41-9E26-00B45C2A3A44}" dt="2021-01-22T04:53:18.814" v="0" actId="2696"/>
        <pc:sldMkLst>
          <pc:docMk/>
          <pc:sldMk cId="516417489" sldId="262"/>
        </pc:sldMkLst>
      </pc:sldChg>
      <pc:sldChg chg="del">
        <pc:chgData name="Khattab, Sherif" userId="c83b1e15-36f3-4f46-aceb-05aac24c545e" providerId="ADAL" clId="{8C3A6E48-25DA-8C41-9E26-00B45C2A3A44}" dt="2021-01-22T04:53:18.814" v="0" actId="2696"/>
        <pc:sldMkLst>
          <pc:docMk/>
          <pc:sldMk cId="561583903" sldId="263"/>
        </pc:sldMkLst>
      </pc:sldChg>
      <pc:sldChg chg="del">
        <pc:chgData name="Khattab, Sherif" userId="c83b1e15-36f3-4f46-aceb-05aac24c545e" providerId="ADAL" clId="{8C3A6E48-25DA-8C41-9E26-00B45C2A3A44}" dt="2021-01-22T04:53:18.814" v="0" actId="2696"/>
        <pc:sldMkLst>
          <pc:docMk/>
          <pc:sldMk cId="982315759" sldId="264"/>
        </pc:sldMkLst>
      </pc:sldChg>
      <pc:sldChg chg="del">
        <pc:chgData name="Khattab, Sherif" userId="c83b1e15-36f3-4f46-aceb-05aac24c545e" providerId="ADAL" clId="{8C3A6E48-25DA-8C41-9E26-00B45C2A3A44}" dt="2021-01-22T04:53:18.814" v="0" actId="2696"/>
        <pc:sldMkLst>
          <pc:docMk/>
          <pc:sldMk cId="423130617" sldId="265"/>
        </pc:sldMkLst>
      </pc:sldChg>
      <pc:sldChg chg="add del">
        <pc:chgData name="Khattab, Sherif" userId="c83b1e15-36f3-4f46-aceb-05aac24c545e" providerId="ADAL" clId="{8C3A6E48-25DA-8C41-9E26-00B45C2A3A44}" dt="2021-01-26T14:24:17.892" v="163" actId="2696"/>
        <pc:sldMkLst>
          <pc:docMk/>
          <pc:sldMk cId="994628651" sldId="265"/>
        </pc:sldMkLst>
      </pc:sldChg>
      <pc:sldChg chg="del">
        <pc:chgData name="Khattab, Sherif" userId="c83b1e15-36f3-4f46-aceb-05aac24c545e" providerId="ADAL" clId="{8C3A6E48-25DA-8C41-9E26-00B45C2A3A44}" dt="2021-01-22T04:55:13.661" v="4" actId="2696"/>
        <pc:sldMkLst>
          <pc:docMk/>
          <pc:sldMk cId="386763112" sldId="266"/>
        </pc:sldMkLst>
      </pc:sldChg>
      <pc:sldChg chg="del">
        <pc:chgData name="Khattab, Sherif" userId="c83b1e15-36f3-4f46-aceb-05aac24c545e" providerId="ADAL" clId="{8C3A6E48-25DA-8C41-9E26-00B45C2A3A44}" dt="2021-01-22T04:53:18.814" v="0" actId="2696"/>
        <pc:sldMkLst>
          <pc:docMk/>
          <pc:sldMk cId="661211275" sldId="267"/>
        </pc:sldMkLst>
      </pc:sldChg>
      <pc:sldChg chg="del">
        <pc:chgData name="Khattab, Sherif" userId="c83b1e15-36f3-4f46-aceb-05aac24c545e" providerId="ADAL" clId="{8C3A6E48-25DA-8C41-9E26-00B45C2A3A44}" dt="2021-01-22T04:55:13.661" v="4" actId="2696"/>
        <pc:sldMkLst>
          <pc:docMk/>
          <pc:sldMk cId="1920820884" sldId="273"/>
        </pc:sldMkLst>
      </pc:sldChg>
      <pc:sldChg chg="del">
        <pc:chgData name="Khattab, Sherif" userId="c83b1e15-36f3-4f46-aceb-05aac24c545e" providerId="ADAL" clId="{8C3A6E48-25DA-8C41-9E26-00B45C2A3A44}" dt="2021-01-22T04:53:18.814" v="0" actId="2696"/>
        <pc:sldMkLst>
          <pc:docMk/>
          <pc:sldMk cId="55302999" sldId="274"/>
        </pc:sldMkLst>
      </pc:sldChg>
      <pc:sldChg chg="add del">
        <pc:chgData name="Khattab, Sherif" userId="c83b1e15-36f3-4f46-aceb-05aac24c545e" providerId="ADAL" clId="{8C3A6E48-25DA-8C41-9E26-00B45C2A3A44}" dt="2021-01-25T04:18:24.132" v="153"/>
        <pc:sldMkLst>
          <pc:docMk/>
          <pc:sldMk cId="2932080604" sldId="274"/>
        </pc:sldMkLst>
      </pc:sldChg>
      <pc:sldChg chg="del">
        <pc:chgData name="Khattab, Sherif" userId="c83b1e15-36f3-4f46-aceb-05aac24c545e" providerId="ADAL" clId="{8C3A6E48-25DA-8C41-9E26-00B45C2A3A44}" dt="2021-01-22T04:55:13.661" v="4" actId="2696"/>
        <pc:sldMkLst>
          <pc:docMk/>
          <pc:sldMk cId="2017417480" sldId="277"/>
        </pc:sldMkLst>
      </pc:sldChg>
      <pc:sldChg chg="del">
        <pc:chgData name="Khattab, Sherif" userId="c83b1e15-36f3-4f46-aceb-05aac24c545e" providerId="ADAL" clId="{8C3A6E48-25DA-8C41-9E26-00B45C2A3A44}" dt="2021-01-22T04:55:13.661" v="4" actId="2696"/>
        <pc:sldMkLst>
          <pc:docMk/>
          <pc:sldMk cId="2773510753" sldId="280"/>
        </pc:sldMkLst>
      </pc:sldChg>
      <pc:sldChg chg="add del">
        <pc:chgData name="Khattab, Sherif" userId="c83b1e15-36f3-4f46-aceb-05aac24c545e" providerId="ADAL" clId="{8C3A6E48-25DA-8C41-9E26-00B45C2A3A44}" dt="2021-01-25T04:18:24.132" v="153"/>
        <pc:sldMkLst>
          <pc:docMk/>
          <pc:sldMk cId="4019936178" sldId="280"/>
        </pc:sldMkLst>
      </pc:sldChg>
      <pc:sldChg chg="addCm delCm">
        <pc:chgData name="Khattab, Sherif" userId="c83b1e15-36f3-4f46-aceb-05aac24c545e" providerId="ADAL" clId="{8C3A6E48-25DA-8C41-9E26-00B45C2A3A44}" dt="2021-01-22T04:55:24.177" v="6" actId="1592"/>
        <pc:sldMkLst>
          <pc:docMk/>
          <pc:sldMk cId="306268545" sldId="282"/>
        </pc:sldMkLst>
      </pc:sldChg>
      <pc:sldChg chg="del">
        <pc:chgData name="Khattab, Sherif" userId="c83b1e15-36f3-4f46-aceb-05aac24c545e" providerId="ADAL" clId="{8C3A6E48-25DA-8C41-9E26-00B45C2A3A44}" dt="2021-01-22T04:55:13.661" v="4" actId="2696"/>
        <pc:sldMkLst>
          <pc:docMk/>
          <pc:sldMk cId="171235497" sldId="283"/>
        </pc:sldMkLst>
      </pc:sldChg>
      <pc:sldChg chg="add del">
        <pc:chgData name="Khattab, Sherif" userId="c83b1e15-36f3-4f46-aceb-05aac24c545e" providerId="ADAL" clId="{8C3A6E48-25DA-8C41-9E26-00B45C2A3A44}" dt="2021-01-25T04:18:24.132" v="153"/>
        <pc:sldMkLst>
          <pc:docMk/>
          <pc:sldMk cId="2846762335" sldId="283"/>
        </pc:sldMkLst>
      </pc:sldChg>
      <pc:sldChg chg="del">
        <pc:chgData name="Khattab, Sherif" userId="c83b1e15-36f3-4f46-aceb-05aac24c545e" providerId="ADAL" clId="{8C3A6E48-25DA-8C41-9E26-00B45C2A3A44}" dt="2021-01-22T04:55:13.661" v="4" actId="2696"/>
        <pc:sldMkLst>
          <pc:docMk/>
          <pc:sldMk cId="2099089282" sldId="284"/>
        </pc:sldMkLst>
      </pc:sldChg>
      <pc:sldChg chg="del">
        <pc:chgData name="Khattab, Sherif" userId="c83b1e15-36f3-4f46-aceb-05aac24c545e" providerId="ADAL" clId="{8C3A6E48-25DA-8C41-9E26-00B45C2A3A44}" dt="2021-01-22T04:55:13.661" v="4" actId="2696"/>
        <pc:sldMkLst>
          <pc:docMk/>
          <pc:sldMk cId="1136622862" sldId="285"/>
        </pc:sldMkLst>
      </pc:sldChg>
      <pc:sldChg chg="add del">
        <pc:chgData name="Khattab, Sherif" userId="c83b1e15-36f3-4f46-aceb-05aac24c545e" providerId="ADAL" clId="{8C3A6E48-25DA-8C41-9E26-00B45C2A3A44}" dt="2021-01-25T04:18:24.132" v="153"/>
        <pc:sldMkLst>
          <pc:docMk/>
          <pc:sldMk cId="1532090428" sldId="285"/>
        </pc:sldMkLst>
      </pc:sldChg>
      <pc:sldChg chg="del">
        <pc:chgData name="Khattab, Sherif" userId="c83b1e15-36f3-4f46-aceb-05aac24c545e" providerId="ADAL" clId="{8C3A6E48-25DA-8C41-9E26-00B45C2A3A44}" dt="2021-01-22T04:55:13.661" v="4" actId="2696"/>
        <pc:sldMkLst>
          <pc:docMk/>
          <pc:sldMk cId="3949722242" sldId="286"/>
        </pc:sldMkLst>
      </pc:sldChg>
      <pc:sldChg chg="del">
        <pc:chgData name="Khattab, Sherif" userId="c83b1e15-36f3-4f46-aceb-05aac24c545e" providerId="ADAL" clId="{8C3A6E48-25DA-8C41-9E26-00B45C2A3A44}" dt="2021-01-22T04:55:13.661" v="4" actId="2696"/>
        <pc:sldMkLst>
          <pc:docMk/>
          <pc:sldMk cId="1032220564" sldId="287"/>
        </pc:sldMkLst>
      </pc:sldChg>
      <pc:sldChg chg="add del">
        <pc:chgData name="Khattab, Sherif" userId="c83b1e15-36f3-4f46-aceb-05aac24c545e" providerId="ADAL" clId="{8C3A6E48-25DA-8C41-9E26-00B45C2A3A44}" dt="2021-01-25T04:18:24.132" v="153"/>
        <pc:sldMkLst>
          <pc:docMk/>
          <pc:sldMk cId="2228208950" sldId="287"/>
        </pc:sldMkLst>
      </pc:sldChg>
      <pc:sldChg chg="del">
        <pc:chgData name="Khattab, Sherif" userId="c83b1e15-36f3-4f46-aceb-05aac24c545e" providerId="ADAL" clId="{8C3A6E48-25DA-8C41-9E26-00B45C2A3A44}" dt="2021-01-22T04:55:13.661" v="4" actId="2696"/>
        <pc:sldMkLst>
          <pc:docMk/>
          <pc:sldMk cId="1268007695" sldId="288"/>
        </pc:sldMkLst>
      </pc:sldChg>
      <pc:sldChg chg="del">
        <pc:chgData name="Khattab, Sherif" userId="c83b1e15-36f3-4f46-aceb-05aac24c545e" providerId="ADAL" clId="{8C3A6E48-25DA-8C41-9E26-00B45C2A3A44}" dt="2021-01-22T04:55:13.661" v="4" actId="2696"/>
        <pc:sldMkLst>
          <pc:docMk/>
          <pc:sldMk cId="463012687" sldId="289"/>
        </pc:sldMkLst>
      </pc:sldChg>
      <pc:sldChg chg="del">
        <pc:chgData name="Khattab, Sherif" userId="c83b1e15-36f3-4f46-aceb-05aac24c545e" providerId="ADAL" clId="{8C3A6E48-25DA-8C41-9E26-00B45C2A3A44}" dt="2021-01-22T04:55:13.661" v="4" actId="2696"/>
        <pc:sldMkLst>
          <pc:docMk/>
          <pc:sldMk cId="442392580" sldId="290"/>
        </pc:sldMkLst>
      </pc:sldChg>
      <pc:sldChg chg="add del">
        <pc:chgData name="Khattab, Sherif" userId="c83b1e15-36f3-4f46-aceb-05aac24c545e" providerId="ADAL" clId="{8C3A6E48-25DA-8C41-9E26-00B45C2A3A44}" dt="2021-01-25T04:18:24.132" v="153"/>
        <pc:sldMkLst>
          <pc:docMk/>
          <pc:sldMk cId="1182970523" sldId="292"/>
        </pc:sldMkLst>
      </pc:sldChg>
      <pc:sldChg chg="add del">
        <pc:chgData name="Khattab, Sherif" userId="c83b1e15-36f3-4f46-aceb-05aac24c545e" providerId="ADAL" clId="{8C3A6E48-25DA-8C41-9E26-00B45C2A3A44}" dt="2021-01-25T04:18:24.132" v="153"/>
        <pc:sldMkLst>
          <pc:docMk/>
          <pc:sldMk cId="2177710460" sldId="294"/>
        </pc:sldMkLst>
      </pc:sldChg>
      <pc:sldChg chg="add del">
        <pc:chgData name="Khattab, Sherif" userId="c83b1e15-36f3-4f46-aceb-05aac24c545e" providerId="ADAL" clId="{8C3A6E48-25DA-8C41-9E26-00B45C2A3A44}" dt="2021-01-26T17:31:03.539" v="1099" actId="2696"/>
        <pc:sldMkLst>
          <pc:docMk/>
          <pc:sldMk cId="932623170" sldId="322"/>
        </pc:sldMkLst>
      </pc:sldChg>
      <pc:sldChg chg="del ord">
        <pc:chgData name="Khattab, Sherif" userId="c83b1e15-36f3-4f46-aceb-05aac24c545e" providerId="ADAL" clId="{8C3A6E48-25DA-8C41-9E26-00B45C2A3A44}" dt="2021-01-22T04:55:13.661" v="4" actId="2696"/>
        <pc:sldMkLst>
          <pc:docMk/>
          <pc:sldMk cId="2710637777" sldId="322"/>
        </pc:sldMkLst>
      </pc:sldChg>
      <pc:sldChg chg="add del">
        <pc:chgData name="Khattab, Sherif" userId="c83b1e15-36f3-4f46-aceb-05aac24c545e" providerId="ADAL" clId="{8C3A6E48-25DA-8C41-9E26-00B45C2A3A44}" dt="2021-01-26T17:31:03.539" v="1099" actId="2696"/>
        <pc:sldMkLst>
          <pc:docMk/>
          <pc:sldMk cId="1080372460" sldId="324"/>
        </pc:sldMkLst>
      </pc:sldChg>
      <pc:sldChg chg="del ord">
        <pc:chgData name="Khattab, Sherif" userId="c83b1e15-36f3-4f46-aceb-05aac24c545e" providerId="ADAL" clId="{8C3A6E48-25DA-8C41-9E26-00B45C2A3A44}" dt="2021-01-22T04:55:13.661" v="4" actId="2696"/>
        <pc:sldMkLst>
          <pc:docMk/>
          <pc:sldMk cId="3292918179" sldId="324"/>
        </pc:sldMkLst>
      </pc:sldChg>
      <pc:sldChg chg="del">
        <pc:chgData name="Khattab, Sherif" userId="c83b1e15-36f3-4f46-aceb-05aac24c545e" providerId="ADAL" clId="{8C3A6E48-25DA-8C41-9E26-00B45C2A3A44}" dt="2021-01-22T04:55:13.661" v="4" actId="2696"/>
        <pc:sldMkLst>
          <pc:docMk/>
          <pc:sldMk cId="355119911" sldId="338"/>
        </pc:sldMkLst>
      </pc:sldChg>
      <pc:sldChg chg="del">
        <pc:chgData name="Khattab, Sherif" userId="c83b1e15-36f3-4f46-aceb-05aac24c545e" providerId="ADAL" clId="{8C3A6E48-25DA-8C41-9E26-00B45C2A3A44}" dt="2021-01-22T04:55:13.661" v="4" actId="2696"/>
        <pc:sldMkLst>
          <pc:docMk/>
          <pc:sldMk cId="4223572414" sldId="339"/>
        </pc:sldMkLst>
      </pc:sldChg>
      <pc:sldChg chg="del">
        <pc:chgData name="Khattab, Sherif" userId="c83b1e15-36f3-4f46-aceb-05aac24c545e" providerId="ADAL" clId="{8C3A6E48-25DA-8C41-9E26-00B45C2A3A44}" dt="2021-01-22T04:55:13.661" v="4" actId="2696"/>
        <pc:sldMkLst>
          <pc:docMk/>
          <pc:sldMk cId="470668490" sldId="340"/>
        </pc:sldMkLst>
      </pc:sldChg>
      <pc:sldChg chg="del">
        <pc:chgData name="Khattab, Sherif" userId="c83b1e15-36f3-4f46-aceb-05aac24c545e" providerId="ADAL" clId="{8C3A6E48-25DA-8C41-9E26-00B45C2A3A44}" dt="2021-01-22T04:55:13.661" v="4" actId="2696"/>
        <pc:sldMkLst>
          <pc:docMk/>
          <pc:sldMk cId="1205868326" sldId="341"/>
        </pc:sldMkLst>
      </pc:sldChg>
      <pc:sldChg chg="del">
        <pc:chgData name="Khattab, Sherif" userId="c83b1e15-36f3-4f46-aceb-05aac24c545e" providerId="ADAL" clId="{8C3A6E48-25DA-8C41-9E26-00B45C2A3A44}" dt="2021-01-22T04:55:13.661" v="4" actId="2696"/>
        <pc:sldMkLst>
          <pc:docMk/>
          <pc:sldMk cId="1806563943" sldId="342"/>
        </pc:sldMkLst>
      </pc:sldChg>
      <pc:sldChg chg="del">
        <pc:chgData name="Khattab, Sherif" userId="c83b1e15-36f3-4f46-aceb-05aac24c545e" providerId="ADAL" clId="{8C3A6E48-25DA-8C41-9E26-00B45C2A3A44}" dt="2021-01-22T04:55:13.661" v="4" actId="2696"/>
        <pc:sldMkLst>
          <pc:docMk/>
          <pc:sldMk cId="1167711490" sldId="343"/>
        </pc:sldMkLst>
      </pc:sldChg>
      <pc:sldChg chg="del">
        <pc:chgData name="Khattab, Sherif" userId="c83b1e15-36f3-4f46-aceb-05aac24c545e" providerId="ADAL" clId="{8C3A6E48-25DA-8C41-9E26-00B45C2A3A44}" dt="2021-01-22T04:55:13.661" v="4" actId="2696"/>
        <pc:sldMkLst>
          <pc:docMk/>
          <pc:sldMk cId="1271999567" sldId="349"/>
        </pc:sldMkLst>
      </pc:sldChg>
      <pc:sldChg chg="del ord">
        <pc:chgData name="Khattab, Sherif" userId="c83b1e15-36f3-4f46-aceb-05aac24c545e" providerId="ADAL" clId="{8C3A6E48-25DA-8C41-9E26-00B45C2A3A44}" dt="2021-01-22T04:55:13.661" v="4" actId="2696"/>
        <pc:sldMkLst>
          <pc:docMk/>
          <pc:sldMk cId="434376579" sldId="363"/>
        </pc:sldMkLst>
      </pc:sldChg>
      <pc:sldChg chg="add del">
        <pc:chgData name="Khattab, Sherif" userId="c83b1e15-36f3-4f46-aceb-05aac24c545e" providerId="ADAL" clId="{8C3A6E48-25DA-8C41-9E26-00B45C2A3A44}" dt="2021-01-26T17:31:03.539" v="1099" actId="2696"/>
        <pc:sldMkLst>
          <pc:docMk/>
          <pc:sldMk cId="1408476608" sldId="363"/>
        </pc:sldMkLst>
      </pc:sldChg>
      <pc:sldChg chg="del ord">
        <pc:chgData name="Khattab, Sherif" userId="c83b1e15-36f3-4f46-aceb-05aac24c545e" providerId="ADAL" clId="{8C3A6E48-25DA-8C41-9E26-00B45C2A3A44}" dt="2021-01-22T04:55:13.661" v="4" actId="2696"/>
        <pc:sldMkLst>
          <pc:docMk/>
          <pc:sldMk cId="815621424" sldId="364"/>
        </pc:sldMkLst>
      </pc:sldChg>
      <pc:sldChg chg="add del">
        <pc:chgData name="Khattab, Sherif" userId="c83b1e15-36f3-4f46-aceb-05aac24c545e" providerId="ADAL" clId="{8C3A6E48-25DA-8C41-9E26-00B45C2A3A44}" dt="2021-01-26T17:31:03.539" v="1099" actId="2696"/>
        <pc:sldMkLst>
          <pc:docMk/>
          <pc:sldMk cId="1263408184" sldId="364"/>
        </pc:sldMkLst>
      </pc:sldChg>
      <pc:sldChg chg="del ord">
        <pc:chgData name="Khattab, Sherif" userId="c83b1e15-36f3-4f46-aceb-05aac24c545e" providerId="ADAL" clId="{8C3A6E48-25DA-8C41-9E26-00B45C2A3A44}" dt="2021-01-22T04:55:13.661" v="4" actId="2696"/>
        <pc:sldMkLst>
          <pc:docMk/>
          <pc:sldMk cId="1934104099" sldId="365"/>
        </pc:sldMkLst>
      </pc:sldChg>
      <pc:sldChg chg="del ord">
        <pc:chgData name="Khattab, Sherif" userId="c83b1e15-36f3-4f46-aceb-05aac24c545e" providerId="ADAL" clId="{8C3A6E48-25DA-8C41-9E26-00B45C2A3A44}" dt="2021-01-22T04:55:13.661" v="4" actId="2696"/>
        <pc:sldMkLst>
          <pc:docMk/>
          <pc:sldMk cId="2782429159" sldId="366"/>
        </pc:sldMkLst>
      </pc:sldChg>
      <pc:sldChg chg="del">
        <pc:chgData name="Khattab, Sherif" userId="c83b1e15-36f3-4f46-aceb-05aac24c545e" providerId="ADAL" clId="{8C3A6E48-25DA-8C41-9E26-00B45C2A3A44}" dt="2021-01-22T04:55:13.661" v="4" actId="2696"/>
        <pc:sldMkLst>
          <pc:docMk/>
          <pc:sldMk cId="2251973667" sldId="367"/>
        </pc:sldMkLst>
      </pc:sldChg>
      <pc:sldChg chg="del">
        <pc:chgData name="Khattab, Sherif" userId="c83b1e15-36f3-4f46-aceb-05aac24c545e" providerId="ADAL" clId="{8C3A6E48-25DA-8C41-9E26-00B45C2A3A44}" dt="2021-01-22T04:55:13.661" v="4" actId="2696"/>
        <pc:sldMkLst>
          <pc:docMk/>
          <pc:sldMk cId="3138501136" sldId="368"/>
        </pc:sldMkLst>
      </pc:sldChg>
      <pc:sldChg chg="del">
        <pc:chgData name="Khattab, Sherif" userId="c83b1e15-36f3-4f46-aceb-05aac24c545e" providerId="ADAL" clId="{8C3A6E48-25DA-8C41-9E26-00B45C2A3A44}" dt="2021-01-22T04:55:13.661" v="4" actId="2696"/>
        <pc:sldMkLst>
          <pc:docMk/>
          <pc:sldMk cId="3210992163" sldId="369"/>
        </pc:sldMkLst>
      </pc:sldChg>
      <pc:sldChg chg="del">
        <pc:chgData name="Khattab, Sherif" userId="c83b1e15-36f3-4f46-aceb-05aac24c545e" providerId="ADAL" clId="{8C3A6E48-25DA-8C41-9E26-00B45C2A3A44}" dt="2021-01-22T04:55:13.661" v="4" actId="2696"/>
        <pc:sldMkLst>
          <pc:docMk/>
          <pc:sldMk cId="4013065491" sldId="370"/>
        </pc:sldMkLst>
      </pc:sldChg>
      <pc:sldChg chg="del">
        <pc:chgData name="Khattab, Sherif" userId="c83b1e15-36f3-4f46-aceb-05aac24c545e" providerId="ADAL" clId="{8C3A6E48-25DA-8C41-9E26-00B45C2A3A44}" dt="2021-01-22T04:55:13.661" v="4" actId="2696"/>
        <pc:sldMkLst>
          <pc:docMk/>
          <pc:sldMk cId="2592968416" sldId="371"/>
        </pc:sldMkLst>
      </pc:sldChg>
      <pc:sldChg chg="del">
        <pc:chgData name="Khattab, Sherif" userId="c83b1e15-36f3-4f46-aceb-05aac24c545e" providerId="ADAL" clId="{8C3A6E48-25DA-8C41-9E26-00B45C2A3A44}" dt="2021-01-22T04:55:13.661" v="4" actId="2696"/>
        <pc:sldMkLst>
          <pc:docMk/>
          <pc:sldMk cId="3848335379" sldId="372"/>
        </pc:sldMkLst>
      </pc:sldChg>
      <pc:sldChg chg="del">
        <pc:chgData name="Khattab, Sherif" userId="c83b1e15-36f3-4f46-aceb-05aac24c545e" providerId="ADAL" clId="{8C3A6E48-25DA-8C41-9E26-00B45C2A3A44}" dt="2021-01-22T04:55:13.661" v="4" actId="2696"/>
        <pc:sldMkLst>
          <pc:docMk/>
          <pc:sldMk cId="3161117264" sldId="373"/>
        </pc:sldMkLst>
      </pc:sldChg>
      <pc:sldChg chg="del">
        <pc:chgData name="Khattab, Sherif" userId="c83b1e15-36f3-4f46-aceb-05aac24c545e" providerId="ADAL" clId="{8C3A6E48-25DA-8C41-9E26-00B45C2A3A44}" dt="2021-01-22T04:55:13.661" v="4" actId="2696"/>
        <pc:sldMkLst>
          <pc:docMk/>
          <pc:sldMk cId="1542066946" sldId="374"/>
        </pc:sldMkLst>
      </pc:sldChg>
      <pc:sldChg chg="del">
        <pc:chgData name="Khattab, Sherif" userId="c83b1e15-36f3-4f46-aceb-05aac24c545e" providerId="ADAL" clId="{8C3A6E48-25DA-8C41-9E26-00B45C2A3A44}" dt="2021-01-22T04:55:13.661" v="4" actId="2696"/>
        <pc:sldMkLst>
          <pc:docMk/>
          <pc:sldMk cId="834112894" sldId="375"/>
        </pc:sldMkLst>
      </pc:sldChg>
      <pc:sldChg chg="del">
        <pc:chgData name="Khattab, Sherif" userId="c83b1e15-36f3-4f46-aceb-05aac24c545e" providerId="ADAL" clId="{8C3A6E48-25DA-8C41-9E26-00B45C2A3A44}" dt="2021-01-22T04:55:13.661" v="4" actId="2696"/>
        <pc:sldMkLst>
          <pc:docMk/>
          <pc:sldMk cId="1165577892" sldId="376"/>
        </pc:sldMkLst>
      </pc:sldChg>
      <pc:sldChg chg="del">
        <pc:chgData name="Khattab, Sherif" userId="c83b1e15-36f3-4f46-aceb-05aac24c545e" providerId="ADAL" clId="{8C3A6E48-25DA-8C41-9E26-00B45C2A3A44}" dt="2021-01-22T04:55:13.661" v="4" actId="2696"/>
        <pc:sldMkLst>
          <pc:docMk/>
          <pc:sldMk cId="583513582" sldId="377"/>
        </pc:sldMkLst>
      </pc:sldChg>
      <pc:sldChg chg="del">
        <pc:chgData name="Khattab, Sherif" userId="c83b1e15-36f3-4f46-aceb-05aac24c545e" providerId="ADAL" clId="{8C3A6E48-25DA-8C41-9E26-00B45C2A3A44}" dt="2021-01-22T04:55:13.661" v="4" actId="2696"/>
        <pc:sldMkLst>
          <pc:docMk/>
          <pc:sldMk cId="3990797458" sldId="378"/>
        </pc:sldMkLst>
      </pc:sldChg>
      <pc:sldChg chg="del">
        <pc:chgData name="Khattab, Sherif" userId="c83b1e15-36f3-4f46-aceb-05aac24c545e" providerId="ADAL" clId="{8C3A6E48-25DA-8C41-9E26-00B45C2A3A44}" dt="2021-01-22T04:55:13.661" v="4" actId="2696"/>
        <pc:sldMkLst>
          <pc:docMk/>
          <pc:sldMk cId="2736486443" sldId="379"/>
        </pc:sldMkLst>
      </pc:sldChg>
      <pc:sldChg chg="del">
        <pc:chgData name="Khattab, Sherif" userId="c83b1e15-36f3-4f46-aceb-05aac24c545e" providerId="ADAL" clId="{8C3A6E48-25DA-8C41-9E26-00B45C2A3A44}" dt="2021-01-22T04:55:13.661" v="4" actId="2696"/>
        <pc:sldMkLst>
          <pc:docMk/>
          <pc:sldMk cId="541381985" sldId="380"/>
        </pc:sldMkLst>
      </pc:sldChg>
      <pc:sldChg chg="del">
        <pc:chgData name="Khattab, Sherif" userId="c83b1e15-36f3-4f46-aceb-05aac24c545e" providerId="ADAL" clId="{8C3A6E48-25DA-8C41-9E26-00B45C2A3A44}" dt="2021-01-22T04:55:13.661" v="4" actId="2696"/>
        <pc:sldMkLst>
          <pc:docMk/>
          <pc:sldMk cId="2235897330" sldId="381"/>
        </pc:sldMkLst>
      </pc:sldChg>
      <pc:sldChg chg="del">
        <pc:chgData name="Khattab, Sherif" userId="c83b1e15-36f3-4f46-aceb-05aac24c545e" providerId="ADAL" clId="{8C3A6E48-25DA-8C41-9E26-00B45C2A3A44}" dt="2021-01-22T04:55:13.661" v="4" actId="2696"/>
        <pc:sldMkLst>
          <pc:docMk/>
          <pc:sldMk cId="3360044446" sldId="382"/>
        </pc:sldMkLst>
      </pc:sldChg>
      <pc:sldChg chg="del">
        <pc:chgData name="Khattab, Sherif" userId="c83b1e15-36f3-4f46-aceb-05aac24c545e" providerId="ADAL" clId="{8C3A6E48-25DA-8C41-9E26-00B45C2A3A44}" dt="2021-01-22T04:55:13.661" v="4" actId="2696"/>
        <pc:sldMkLst>
          <pc:docMk/>
          <pc:sldMk cId="1954384084" sldId="383"/>
        </pc:sldMkLst>
      </pc:sldChg>
      <pc:sldChg chg="del">
        <pc:chgData name="Khattab, Sherif" userId="c83b1e15-36f3-4f46-aceb-05aac24c545e" providerId="ADAL" clId="{8C3A6E48-25DA-8C41-9E26-00B45C2A3A44}" dt="2021-01-22T04:55:13.661" v="4" actId="2696"/>
        <pc:sldMkLst>
          <pc:docMk/>
          <pc:sldMk cId="220759689" sldId="384"/>
        </pc:sldMkLst>
      </pc:sldChg>
      <pc:sldChg chg="del">
        <pc:chgData name="Khattab, Sherif" userId="c83b1e15-36f3-4f46-aceb-05aac24c545e" providerId="ADAL" clId="{8C3A6E48-25DA-8C41-9E26-00B45C2A3A44}" dt="2021-01-22T04:55:13.661" v="4" actId="2696"/>
        <pc:sldMkLst>
          <pc:docMk/>
          <pc:sldMk cId="2809799376" sldId="385"/>
        </pc:sldMkLst>
      </pc:sldChg>
      <pc:sldChg chg="add del">
        <pc:chgData name="Khattab, Sherif" userId="c83b1e15-36f3-4f46-aceb-05aac24c545e" providerId="ADAL" clId="{8C3A6E48-25DA-8C41-9E26-00B45C2A3A44}" dt="2021-01-25T04:18:24.132" v="153"/>
        <pc:sldMkLst>
          <pc:docMk/>
          <pc:sldMk cId="3922105995" sldId="391"/>
        </pc:sldMkLst>
      </pc:sldChg>
      <pc:sldChg chg="add del">
        <pc:chgData name="Khattab, Sherif" userId="c83b1e15-36f3-4f46-aceb-05aac24c545e" providerId="ADAL" clId="{8C3A6E48-25DA-8C41-9E26-00B45C2A3A44}" dt="2021-01-25T04:18:24.132" v="153"/>
        <pc:sldMkLst>
          <pc:docMk/>
          <pc:sldMk cId="1512167640" sldId="392"/>
        </pc:sldMkLst>
      </pc:sldChg>
      <pc:sldChg chg="add del">
        <pc:chgData name="Khattab, Sherif" userId="c83b1e15-36f3-4f46-aceb-05aac24c545e" providerId="ADAL" clId="{8C3A6E48-25DA-8C41-9E26-00B45C2A3A44}" dt="2021-01-25T04:18:24.132" v="153"/>
        <pc:sldMkLst>
          <pc:docMk/>
          <pc:sldMk cId="1341780243" sldId="393"/>
        </pc:sldMkLst>
      </pc:sldChg>
      <pc:sldChg chg="add del">
        <pc:chgData name="Khattab, Sherif" userId="c83b1e15-36f3-4f46-aceb-05aac24c545e" providerId="ADAL" clId="{8C3A6E48-25DA-8C41-9E26-00B45C2A3A44}" dt="2021-01-25T04:18:24.132" v="153"/>
        <pc:sldMkLst>
          <pc:docMk/>
          <pc:sldMk cId="403880100" sldId="394"/>
        </pc:sldMkLst>
      </pc:sldChg>
      <pc:sldChg chg="add del">
        <pc:chgData name="Khattab, Sherif" userId="c83b1e15-36f3-4f46-aceb-05aac24c545e" providerId="ADAL" clId="{8C3A6E48-25DA-8C41-9E26-00B45C2A3A44}" dt="2021-01-25T04:18:24.132" v="153"/>
        <pc:sldMkLst>
          <pc:docMk/>
          <pc:sldMk cId="2965659434" sldId="395"/>
        </pc:sldMkLst>
      </pc:sldChg>
      <pc:sldChg chg="add del">
        <pc:chgData name="Khattab, Sherif" userId="c83b1e15-36f3-4f46-aceb-05aac24c545e" providerId="ADAL" clId="{8C3A6E48-25DA-8C41-9E26-00B45C2A3A44}" dt="2021-01-25T04:18:24.132" v="153"/>
        <pc:sldMkLst>
          <pc:docMk/>
          <pc:sldMk cId="2947324898" sldId="396"/>
        </pc:sldMkLst>
      </pc:sldChg>
      <pc:sldChg chg="add del">
        <pc:chgData name="Khattab, Sherif" userId="c83b1e15-36f3-4f46-aceb-05aac24c545e" providerId="ADAL" clId="{8C3A6E48-25DA-8C41-9E26-00B45C2A3A44}" dt="2021-01-25T04:18:24.132" v="153"/>
        <pc:sldMkLst>
          <pc:docMk/>
          <pc:sldMk cId="713457581" sldId="397"/>
        </pc:sldMkLst>
      </pc:sldChg>
      <pc:sldChg chg="add del">
        <pc:chgData name="Khattab, Sherif" userId="c83b1e15-36f3-4f46-aceb-05aac24c545e" providerId="ADAL" clId="{8C3A6E48-25DA-8C41-9E26-00B45C2A3A44}" dt="2021-01-25T04:18:24.132" v="153"/>
        <pc:sldMkLst>
          <pc:docMk/>
          <pc:sldMk cId="1108273665" sldId="398"/>
        </pc:sldMkLst>
      </pc:sldChg>
      <pc:sldChg chg="add del">
        <pc:chgData name="Khattab, Sherif" userId="c83b1e15-36f3-4f46-aceb-05aac24c545e" providerId="ADAL" clId="{8C3A6E48-25DA-8C41-9E26-00B45C2A3A44}" dt="2021-01-25T04:18:24.132" v="153"/>
        <pc:sldMkLst>
          <pc:docMk/>
          <pc:sldMk cId="778512710" sldId="399"/>
        </pc:sldMkLst>
      </pc:sldChg>
      <pc:sldChg chg="add del">
        <pc:chgData name="Khattab, Sherif" userId="c83b1e15-36f3-4f46-aceb-05aac24c545e" providerId="ADAL" clId="{8C3A6E48-25DA-8C41-9E26-00B45C2A3A44}" dt="2021-01-25T04:18:24.132" v="153"/>
        <pc:sldMkLst>
          <pc:docMk/>
          <pc:sldMk cId="390621862" sldId="400"/>
        </pc:sldMkLst>
      </pc:sldChg>
      <pc:sldChg chg="add del">
        <pc:chgData name="Khattab, Sherif" userId="c83b1e15-36f3-4f46-aceb-05aac24c545e" providerId="ADAL" clId="{8C3A6E48-25DA-8C41-9E26-00B45C2A3A44}" dt="2021-01-25T04:18:24.132" v="153"/>
        <pc:sldMkLst>
          <pc:docMk/>
          <pc:sldMk cId="3704795192" sldId="401"/>
        </pc:sldMkLst>
      </pc:sldChg>
      <pc:sldChg chg="add del">
        <pc:chgData name="Khattab, Sherif" userId="c83b1e15-36f3-4f46-aceb-05aac24c545e" providerId="ADAL" clId="{8C3A6E48-25DA-8C41-9E26-00B45C2A3A44}" dt="2021-01-25T04:18:24.132" v="153"/>
        <pc:sldMkLst>
          <pc:docMk/>
          <pc:sldMk cId="3309635384" sldId="402"/>
        </pc:sldMkLst>
      </pc:sldChg>
      <pc:sldChg chg="add del">
        <pc:chgData name="Khattab, Sherif" userId="c83b1e15-36f3-4f46-aceb-05aac24c545e" providerId="ADAL" clId="{8C3A6E48-25DA-8C41-9E26-00B45C2A3A44}" dt="2021-01-25T04:18:24.132" v="153"/>
        <pc:sldMkLst>
          <pc:docMk/>
          <pc:sldMk cId="2963395971" sldId="403"/>
        </pc:sldMkLst>
      </pc:sldChg>
      <pc:sldChg chg="add del">
        <pc:chgData name="Khattab, Sherif" userId="c83b1e15-36f3-4f46-aceb-05aac24c545e" providerId="ADAL" clId="{8C3A6E48-25DA-8C41-9E26-00B45C2A3A44}" dt="2021-01-25T04:18:24.132" v="153"/>
        <pc:sldMkLst>
          <pc:docMk/>
          <pc:sldMk cId="3175127606" sldId="404"/>
        </pc:sldMkLst>
      </pc:sldChg>
      <pc:sldChg chg="add del">
        <pc:chgData name="Khattab, Sherif" userId="c83b1e15-36f3-4f46-aceb-05aac24c545e" providerId="ADAL" clId="{8C3A6E48-25DA-8C41-9E26-00B45C2A3A44}" dt="2021-01-25T04:18:24.132" v="153"/>
        <pc:sldMkLst>
          <pc:docMk/>
          <pc:sldMk cId="4174153241" sldId="405"/>
        </pc:sldMkLst>
      </pc:sldChg>
      <pc:sldChg chg="del">
        <pc:chgData name="Khattab, Sherif" userId="c83b1e15-36f3-4f46-aceb-05aac24c545e" providerId="ADAL" clId="{8C3A6E48-25DA-8C41-9E26-00B45C2A3A44}" dt="2021-01-22T04:53:18.814" v="0" actId="2696"/>
        <pc:sldMkLst>
          <pc:docMk/>
          <pc:sldMk cId="2329144619" sldId="445"/>
        </pc:sldMkLst>
      </pc:sldChg>
      <pc:sldChg chg="del">
        <pc:chgData name="Khattab, Sherif" userId="c83b1e15-36f3-4f46-aceb-05aac24c545e" providerId="ADAL" clId="{8C3A6E48-25DA-8C41-9E26-00B45C2A3A44}" dt="2021-01-22T04:53:18.814" v="0" actId="2696"/>
        <pc:sldMkLst>
          <pc:docMk/>
          <pc:sldMk cId="1783368962" sldId="448"/>
        </pc:sldMkLst>
      </pc:sldChg>
      <pc:sldChg chg="del">
        <pc:chgData name="Khattab, Sherif" userId="c83b1e15-36f3-4f46-aceb-05aac24c545e" providerId="ADAL" clId="{8C3A6E48-25DA-8C41-9E26-00B45C2A3A44}" dt="2021-01-22T04:53:18.814" v="0" actId="2696"/>
        <pc:sldMkLst>
          <pc:docMk/>
          <pc:sldMk cId="2276002102" sldId="451"/>
        </pc:sldMkLst>
      </pc:sldChg>
      <pc:sldChg chg="del">
        <pc:chgData name="Khattab, Sherif" userId="c83b1e15-36f3-4f46-aceb-05aac24c545e" providerId="ADAL" clId="{8C3A6E48-25DA-8C41-9E26-00B45C2A3A44}" dt="2021-01-22T04:55:13.661" v="4" actId="2696"/>
        <pc:sldMkLst>
          <pc:docMk/>
          <pc:sldMk cId="2163467695" sldId="455"/>
        </pc:sldMkLst>
      </pc:sldChg>
      <pc:sldChg chg="del">
        <pc:chgData name="Khattab, Sherif" userId="c83b1e15-36f3-4f46-aceb-05aac24c545e" providerId="ADAL" clId="{8C3A6E48-25DA-8C41-9E26-00B45C2A3A44}" dt="2021-01-22T04:55:13.661" v="4" actId="2696"/>
        <pc:sldMkLst>
          <pc:docMk/>
          <pc:sldMk cId="3400641916" sldId="456"/>
        </pc:sldMkLst>
      </pc:sldChg>
      <pc:sldChg chg="del">
        <pc:chgData name="Khattab, Sherif" userId="c83b1e15-36f3-4f46-aceb-05aac24c545e" providerId="ADAL" clId="{8C3A6E48-25DA-8C41-9E26-00B45C2A3A44}" dt="2021-01-22T04:55:13.661" v="4" actId="2696"/>
        <pc:sldMkLst>
          <pc:docMk/>
          <pc:sldMk cId="2840639230" sldId="457"/>
        </pc:sldMkLst>
      </pc:sldChg>
      <pc:sldChg chg="del">
        <pc:chgData name="Khattab, Sherif" userId="c83b1e15-36f3-4f46-aceb-05aac24c545e" providerId="ADAL" clId="{8C3A6E48-25DA-8C41-9E26-00B45C2A3A44}" dt="2021-01-22T04:55:13.661" v="4" actId="2696"/>
        <pc:sldMkLst>
          <pc:docMk/>
          <pc:sldMk cId="2116012598" sldId="458"/>
        </pc:sldMkLst>
      </pc:sldChg>
      <pc:sldChg chg="del">
        <pc:chgData name="Khattab, Sherif" userId="c83b1e15-36f3-4f46-aceb-05aac24c545e" providerId="ADAL" clId="{8C3A6E48-25DA-8C41-9E26-00B45C2A3A44}" dt="2021-01-22T04:55:13.661" v="4" actId="2696"/>
        <pc:sldMkLst>
          <pc:docMk/>
          <pc:sldMk cId="1816629761" sldId="459"/>
        </pc:sldMkLst>
      </pc:sldChg>
      <pc:sldChg chg="del">
        <pc:chgData name="Khattab, Sherif" userId="c83b1e15-36f3-4f46-aceb-05aac24c545e" providerId="ADAL" clId="{8C3A6E48-25DA-8C41-9E26-00B45C2A3A44}" dt="2021-01-22T04:55:13.661" v="4" actId="2696"/>
        <pc:sldMkLst>
          <pc:docMk/>
          <pc:sldMk cId="4107670357" sldId="460"/>
        </pc:sldMkLst>
      </pc:sldChg>
      <pc:sldChg chg="del">
        <pc:chgData name="Khattab, Sherif" userId="c83b1e15-36f3-4f46-aceb-05aac24c545e" providerId="ADAL" clId="{8C3A6E48-25DA-8C41-9E26-00B45C2A3A44}" dt="2021-01-22T04:55:13.661" v="4" actId="2696"/>
        <pc:sldMkLst>
          <pc:docMk/>
          <pc:sldMk cId="3714784862" sldId="461"/>
        </pc:sldMkLst>
      </pc:sldChg>
      <pc:sldChg chg="del">
        <pc:chgData name="Khattab, Sherif" userId="c83b1e15-36f3-4f46-aceb-05aac24c545e" providerId="ADAL" clId="{8C3A6E48-25DA-8C41-9E26-00B45C2A3A44}" dt="2021-01-22T04:55:13.661" v="4" actId="2696"/>
        <pc:sldMkLst>
          <pc:docMk/>
          <pc:sldMk cId="931898487" sldId="462"/>
        </pc:sldMkLst>
      </pc:sldChg>
      <pc:sldChg chg="del">
        <pc:chgData name="Khattab, Sherif" userId="c83b1e15-36f3-4f46-aceb-05aac24c545e" providerId="ADAL" clId="{8C3A6E48-25DA-8C41-9E26-00B45C2A3A44}" dt="2021-01-22T04:55:13.661" v="4" actId="2696"/>
        <pc:sldMkLst>
          <pc:docMk/>
          <pc:sldMk cId="1471081860" sldId="463"/>
        </pc:sldMkLst>
      </pc:sldChg>
      <pc:sldChg chg="del">
        <pc:chgData name="Khattab, Sherif" userId="c83b1e15-36f3-4f46-aceb-05aac24c545e" providerId="ADAL" clId="{8C3A6E48-25DA-8C41-9E26-00B45C2A3A44}" dt="2021-01-22T04:55:13.661" v="4" actId="2696"/>
        <pc:sldMkLst>
          <pc:docMk/>
          <pc:sldMk cId="574001865" sldId="464"/>
        </pc:sldMkLst>
      </pc:sldChg>
      <pc:sldChg chg="del">
        <pc:chgData name="Khattab, Sherif" userId="c83b1e15-36f3-4f46-aceb-05aac24c545e" providerId="ADAL" clId="{8C3A6E48-25DA-8C41-9E26-00B45C2A3A44}" dt="2021-01-22T04:55:13.661" v="4" actId="2696"/>
        <pc:sldMkLst>
          <pc:docMk/>
          <pc:sldMk cId="2156977365" sldId="465"/>
        </pc:sldMkLst>
      </pc:sldChg>
      <pc:sldChg chg="del">
        <pc:chgData name="Khattab, Sherif" userId="c83b1e15-36f3-4f46-aceb-05aac24c545e" providerId="ADAL" clId="{8C3A6E48-25DA-8C41-9E26-00B45C2A3A44}" dt="2021-01-22T04:55:13.661" v="4" actId="2696"/>
        <pc:sldMkLst>
          <pc:docMk/>
          <pc:sldMk cId="117329803" sldId="466"/>
        </pc:sldMkLst>
      </pc:sldChg>
      <pc:sldChg chg="del">
        <pc:chgData name="Khattab, Sherif" userId="c83b1e15-36f3-4f46-aceb-05aac24c545e" providerId="ADAL" clId="{8C3A6E48-25DA-8C41-9E26-00B45C2A3A44}" dt="2021-01-22T04:55:13.661" v="4" actId="2696"/>
        <pc:sldMkLst>
          <pc:docMk/>
          <pc:sldMk cId="3643915362" sldId="467"/>
        </pc:sldMkLst>
      </pc:sldChg>
      <pc:sldChg chg="del">
        <pc:chgData name="Khattab, Sherif" userId="c83b1e15-36f3-4f46-aceb-05aac24c545e" providerId="ADAL" clId="{8C3A6E48-25DA-8C41-9E26-00B45C2A3A44}" dt="2021-01-22T04:55:13.661" v="4" actId="2696"/>
        <pc:sldMkLst>
          <pc:docMk/>
          <pc:sldMk cId="1593910045" sldId="468"/>
        </pc:sldMkLst>
      </pc:sldChg>
      <pc:sldChg chg="del">
        <pc:chgData name="Khattab, Sherif" userId="c83b1e15-36f3-4f46-aceb-05aac24c545e" providerId="ADAL" clId="{8C3A6E48-25DA-8C41-9E26-00B45C2A3A44}" dt="2021-01-22T04:55:13.661" v="4" actId="2696"/>
        <pc:sldMkLst>
          <pc:docMk/>
          <pc:sldMk cId="3392020218" sldId="469"/>
        </pc:sldMkLst>
      </pc:sldChg>
      <pc:sldChg chg="del">
        <pc:chgData name="Khattab, Sherif" userId="c83b1e15-36f3-4f46-aceb-05aac24c545e" providerId="ADAL" clId="{8C3A6E48-25DA-8C41-9E26-00B45C2A3A44}" dt="2021-01-22T04:55:13.661" v="4" actId="2696"/>
        <pc:sldMkLst>
          <pc:docMk/>
          <pc:sldMk cId="3824051756" sldId="470"/>
        </pc:sldMkLst>
      </pc:sldChg>
      <pc:sldChg chg="del">
        <pc:chgData name="Khattab, Sherif" userId="c83b1e15-36f3-4f46-aceb-05aac24c545e" providerId="ADAL" clId="{8C3A6E48-25DA-8C41-9E26-00B45C2A3A44}" dt="2021-01-22T04:55:13.661" v="4" actId="2696"/>
        <pc:sldMkLst>
          <pc:docMk/>
          <pc:sldMk cId="1025764700" sldId="471"/>
        </pc:sldMkLst>
      </pc:sldChg>
      <pc:sldChg chg="del">
        <pc:chgData name="Khattab, Sherif" userId="c83b1e15-36f3-4f46-aceb-05aac24c545e" providerId="ADAL" clId="{8C3A6E48-25DA-8C41-9E26-00B45C2A3A44}" dt="2021-01-22T04:55:13.661" v="4" actId="2696"/>
        <pc:sldMkLst>
          <pc:docMk/>
          <pc:sldMk cId="3109107092" sldId="472"/>
        </pc:sldMkLst>
      </pc:sldChg>
      <pc:sldChg chg="del">
        <pc:chgData name="Khattab, Sherif" userId="c83b1e15-36f3-4f46-aceb-05aac24c545e" providerId="ADAL" clId="{8C3A6E48-25DA-8C41-9E26-00B45C2A3A44}" dt="2021-01-22T04:55:13.661" v="4" actId="2696"/>
        <pc:sldMkLst>
          <pc:docMk/>
          <pc:sldMk cId="2185675405" sldId="473"/>
        </pc:sldMkLst>
      </pc:sldChg>
      <pc:sldChg chg="del">
        <pc:chgData name="Khattab, Sherif" userId="c83b1e15-36f3-4f46-aceb-05aac24c545e" providerId="ADAL" clId="{8C3A6E48-25DA-8C41-9E26-00B45C2A3A44}" dt="2021-01-22T04:55:13.661" v="4" actId="2696"/>
        <pc:sldMkLst>
          <pc:docMk/>
          <pc:sldMk cId="1719184921" sldId="474"/>
        </pc:sldMkLst>
      </pc:sldChg>
      <pc:sldChg chg="del">
        <pc:chgData name="Khattab, Sherif" userId="c83b1e15-36f3-4f46-aceb-05aac24c545e" providerId="ADAL" clId="{8C3A6E48-25DA-8C41-9E26-00B45C2A3A44}" dt="2021-01-22T04:55:13.661" v="4" actId="2696"/>
        <pc:sldMkLst>
          <pc:docMk/>
          <pc:sldMk cId="3632958702" sldId="475"/>
        </pc:sldMkLst>
      </pc:sldChg>
      <pc:sldChg chg="del">
        <pc:chgData name="Khattab, Sherif" userId="c83b1e15-36f3-4f46-aceb-05aac24c545e" providerId="ADAL" clId="{8C3A6E48-25DA-8C41-9E26-00B45C2A3A44}" dt="2021-01-22T04:55:13.661" v="4" actId="2696"/>
        <pc:sldMkLst>
          <pc:docMk/>
          <pc:sldMk cId="2634117846" sldId="476"/>
        </pc:sldMkLst>
      </pc:sldChg>
      <pc:sldChg chg="del">
        <pc:chgData name="Khattab, Sherif" userId="c83b1e15-36f3-4f46-aceb-05aac24c545e" providerId="ADAL" clId="{8C3A6E48-25DA-8C41-9E26-00B45C2A3A44}" dt="2021-01-22T04:55:13.661" v="4" actId="2696"/>
        <pc:sldMkLst>
          <pc:docMk/>
          <pc:sldMk cId="4038969182" sldId="477"/>
        </pc:sldMkLst>
      </pc:sldChg>
      <pc:sldChg chg="del">
        <pc:chgData name="Khattab, Sherif" userId="c83b1e15-36f3-4f46-aceb-05aac24c545e" providerId="ADAL" clId="{8C3A6E48-25DA-8C41-9E26-00B45C2A3A44}" dt="2021-01-22T04:55:13.661" v="4" actId="2696"/>
        <pc:sldMkLst>
          <pc:docMk/>
          <pc:sldMk cId="326259628" sldId="478"/>
        </pc:sldMkLst>
      </pc:sldChg>
      <pc:sldChg chg="del">
        <pc:chgData name="Khattab, Sherif" userId="c83b1e15-36f3-4f46-aceb-05aac24c545e" providerId="ADAL" clId="{8C3A6E48-25DA-8C41-9E26-00B45C2A3A44}" dt="2021-01-22T04:55:13.661" v="4" actId="2696"/>
        <pc:sldMkLst>
          <pc:docMk/>
          <pc:sldMk cId="873856523" sldId="479"/>
        </pc:sldMkLst>
      </pc:sldChg>
      <pc:sldChg chg="del">
        <pc:chgData name="Khattab, Sherif" userId="c83b1e15-36f3-4f46-aceb-05aac24c545e" providerId="ADAL" clId="{8C3A6E48-25DA-8C41-9E26-00B45C2A3A44}" dt="2021-01-22T04:55:13.661" v="4" actId="2696"/>
        <pc:sldMkLst>
          <pc:docMk/>
          <pc:sldMk cId="3465344065" sldId="480"/>
        </pc:sldMkLst>
      </pc:sldChg>
      <pc:sldChg chg="del">
        <pc:chgData name="Khattab, Sherif" userId="c83b1e15-36f3-4f46-aceb-05aac24c545e" providerId="ADAL" clId="{8C3A6E48-25DA-8C41-9E26-00B45C2A3A44}" dt="2021-01-22T04:55:13.661" v="4" actId="2696"/>
        <pc:sldMkLst>
          <pc:docMk/>
          <pc:sldMk cId="2002489455" sldId="481"/>
        </pc:sldMkLst>
      </pc:sldChg>
      <pc:sldChg chg="del">
        <pc:chgData name="Khattab, Sherif" userId="c83b1e15-36f3-4f46-aceb-05aac24c545e" providerId="ADAL" clId="{8C3A6E48-25DA-8C41-9E26-00B45C2A3A44}" dt="2021-01-22T04:55:13.661" v="4" actId="2696"/>
        <pc:sldMkLst>
          <pc:docMk/>
          <pc:sldMk cId="1560930406" sldId="482"/>
        </pc:sldMkLst>
      </pc:sldChg>
      <pc:sldChg chg="del">
        <pc:chgData name="Khattab, Sherif" userId="c83b1e15-36f3-4f46-aceb-05aac24c545e" providerId="ADAL" clId="{8C3A6E48-25DA-8C41-9E26-00B45C2A3A44}" dt="2021-01-22T04:55:13.661" v="4" actId="2696"/>
        <pc:sldMkLst>
          <pc:docMk/>
          <pc:sldMk cId="1387835057" sldId="483"/>
        </pc:sldMkLst>
      </pc:sldChg>
      <pc:sldChg chg="del">
        <pc:chgData name="Khattab, Sherif" userId="c83b1e15-36f3-4f46-aceb-05aac24c545e" providerId="ADAL" clId="{8C3A6E48-25DA-8C41-9E26-00B45C2A3A44}" dt="2021-01-22T04:55:13.661" v="4" actId="2696"/>
        <pc:sldMkLst>
          <pc:docMk/>
          <pc:sldMk cId="1948397067" sldId="484"/>
        </pc:sldMkLst>
      </pc:sldChg>
      <pc:sldChg chg="del">
        <pc:chgData name="Khattab, Sherif" userId="c83b1e15-36f3-4f46-aceb-05aac24c545e" providerId="ADAL" clId="{8C3A6E48-25DA-8C41-9E26-00B45C2A3A44}" dt="2021-01-22T04:55:13.661" v="4" actId="2696"/>
        <pc:sldMkLst>
          <pc:docMk/>
          <pc:sldMk cId="3473693154" sldId="485"/>
        </pc:sldMkLst>
      </pc:sldChg>
      <pc:sldChg chg="del">
        <pc:chgData name="Khattab, Sherif" userId="c83b1e15-36f3-4f46-aceb-05aac24c545e" providerId="ADAL" clId="{8C3A6E48-25DA-8C41-9E26-00B45C2A3A44}" dt="2021-01-22T04:55:13.661" v="4" actId="2696"/>
        <pc:sldMkLst>
          <pc:docMk/>
          <pc:sldMk cId="2983945636" sldId="486"/>
        </pc:sldMkLst>
      </pc:sldChg>
      <pc:sldChg chg="del">
        <pc:chgData name="Khattab, Sherif" userId="c83b1e15-36f3-4f46-aceb-05aac24c545e" providerId="ADAL" clId="{8C3A6E48-25DA-8C41-9E26-00B45C2A3A44}" dt="2021-01-22T04:55:13.661" v="4" actId="2696"/>
        <pc:sldMkLst>
          <pc:docMk/>
          <pc:sldMk cId="3673539870" sldId="487"/>
        </pc:sldMkLst>
      </pc:sldChg>
      <pc:sldChg chg="del">
        <pc:chgData name="Khattab, Sherif" userId="c83b1e15-36f3-4f46-aceb-05aac24c545e" providerId="ADAL" clId="{8C3A6E48-25DA-8C41-9E26-00B45C2A3A44}" dt="2021-01-22T04:55:13.661" v="4" actId="2696"/>
        <pc:sldMkLst>
          <pc:docMk/>
          <pc:sldMk cId="1363323927" sldId="488"/>
        </pc:sldMkLst>
      </pc:sldChg>
      <pc:sldChg chg="del">
        <pc:chgData name="Khattab, Sherif" userId="c83b1e15-36f3-4f46-aceb-05aac24c545e" providerId="ADAL" clId="{8C3A6E48-25DA-8C41-9E26-00B45C2A3A44}" dt="2021-01-22T04:55:13.661" v="4" actId="2696"/>
        <pc:sldMkLst>
          <pc:docMk/>
          <pc:sldMk cId="936409682" sldId="489"/>
        </pc:sldMkLst>
      </pc:sldChg>
      <pc:sldChg chg="del">
        <pc:chgData name="Khattab, Sherif" userId="c83b1e15-36f3-4f46-aceb-05aac24c545e" providerId="ADAL" clId="{8C3A6E48-25DA-8C41-9E26-00B45C2A3A44}" dt="2021-01-22T04:55:13.661" v="4" actId="2696"/>
        <pc:sldMkLst>
          <pc:docMk/>
          <pc:sldMk cId="3252833104" sldId="490"/>
        </pc:sldMkLst>
      </pc:sldChg>
      <pc:sldChg chg="del">
        <pc:chgData name="Khattab, Sherif" userId="c83b1e15-36f3-4f46-aceb-05aac24c545e" providerId="ADAL" clId="{8C3A6E48-25DA-8C41-9E26-00B45C2A3A44}" dt="2021-01-22T04:55:13.661" v="4" actId="2696"/>
        <pc:sldMkLst>
          <pc:docMk/>
          <pc:sldMk cId="3413759872" sldId="491"/>
        </pc:sldMkLst>
      </pc:sldChg>
      <pc:sldChg chg="del">
        <pc:chgData name="Khattab, Sherif" userId="c83b1e15-36f3-4f46-aceb-05aac24c545e" providerId="ADAL" clId="{8C3A6E48-25DA-8C41-9E26-00B45C2A3A44}" dt="2021-01-22T04:55:13.661" v="4" actId="2696"/>
        <pc:sldMkLst>
          <pc:docMk/>
          <pc:sldMk cId="1930502979" sldId="492"/>
        </pc:sldMkLst>
      </pc:sldChg>
      <pc:sldChg chg="del">
        <pc:chgData name="Khattab, Sherif" userId="c83b1e15-36f3-4f46-aceb-05aac24c545e" providerId="ADAL" clId="{8C3A6E48-25DA-8C41-9E26-00B45C2A3A44}" dt="2021-01-22T04:55:13.661" v="4" actId="2696"/>
        <pc:sldMkLst>
          <pc:docMk/>
          <pc:sldMk cId="220106575" sldId="493"/>
        </pc:sldMkLst>
      </pc:sldChg>
      <pc:sldChg chg="del">
        <pc:chgData name="Khattab, Sherif" userId="c83b1e15-36f3-4f46-aceb-05aac24c545e" providerId="ADAL" clId="{8C3A6E48-25DA-8C41-9E26-00B45C2A3A44}" dt="2021-01-22T04:55:13.661" v="4" actId="2696"/>
        <pc:sldMkLst>
          <pc:docMk/>
          <pc:sldMk cId="3447713174" sldId="494"/>
        </pc:sldMkLst>
      </pc:sldChg>
      <pc:sldChg chg="del">
        <pc:chgData name="Khattab, Sherif" userId="c83b1e15-36f3-4f46-aceb-05aac24c545e" providerId="ADAL" clId="{8C3A6E48-25DA-8C41-9E26-00B45C2A3A44}" dt="2021-01-22T04:55:13.661" v="4" actId="2696"/>
        <pc:sldMkLst>
          <pc:docMk/>
          <pc:sldMk cId="2129126942" sldId="495"/>
        </pc:sldMkLst>
      </pc:sldChg>
      <pc:sldChg chg="del">
        <pc:chgData name="Khattab, Sherif" userId="c83b1e15-36f3-4f46-aceb-05aac24c545e" providerId="ADAL" clId="{8C3A6E48-25DA-8C41-9E26-00B45C2A3A44}" dt="2021-01-25T04:22:54.021" v="154" actId="2696"/>
        <pc:sldMkLst>
          <pc:docMk/>
          <pc:sldMk cId="702367729" sldId="496"/>
        </pc:sldMkLst>
      </pc:sldChg>
      <pc:sldChg chg="modSp add mod">
        <pc:chgData name="Khattab, Sherif" userId="c83b1e15-36f3-4f46-aceb-05aac24c545e" providerId="ADAL" clId="{8C3A6E48-25DA-8C41-9E26-00B45C2A3A44}" dt="2021-01-26T15:48:24.917" v="1011" actId="20577"/>
        <pc:sldMkLst>
          <pc:docMk/>
          <pc:sldMk cId="3151947439" sldId="496"/>
        </pc:sldMkLst>
        <pc:spChg chg="mod">
          <ac:chgData name="Khattab, Sherif" userId="c83b1e15-36f3-4f46-aceb-05aac24c545e" providerId="ADAL" clId="{8C3A6E48-25DA-8C41-9E26-00B45C2A3A44}" dt="2021-01-26T15:48:24.917" v="1011" actId="20577"/>
          <ac:spMkLst>
            <pc:docMk/>
            <pc:sldMk cId="3151947439" sldId="496"/>
            <ac:spMk id="3" creationId="{2466C52D-9A48-4683-BE7F-268D8DB7FAAD}"/>
          </ac:spMkLst>
        </pc:spChg>
      </pc:sldChg>
      <pc:sldChg chg="modSp new del mod">
        <pc:chgData name="Khattab, Sherif" userId="c83b1e15-36f3-4f46-aceb-05aac24c545e" providerId="ADAL" clId="{8C3A6E48-25DA-8C41-9E26-00B45C2A3A44}" dt="2021-01-26T17:31:03.539" v="1099" actId="2696"/>
        <pc:sldMkLst>
          <pc:docMk/>
          <pc:sldMk cId="2010476544" sldId="497"/>
        </pc:sldMkLst>
        <pc:spChg chg="mod">
          <ac:chgData name="Khattab, Sherif" userId="c83b1e15-36f3-4f46-aceb-05aac24c545e" providerId="ADAL" clId="{8C3A6E48-25DA-8C41-9E26-00B45C2A3A44}" dt="2021-01-22T04:55:42.505" v="37" actId="20577"/>
          <ac:spMkLst>
            <pc:docMk/>
            <pc:sldMk cId="2010476544" sldId="497"/>
            <ac:spMk id="2" creationId="{8964C184-2D6E-E348-A72F-9EE120A124BE}"/>
          </ac:spMkLst>
        </pc:spChg>
        <pc:spChg chg="mod">
          <ac:chgData name="Khattab, Sherif" userId="c83b1e15-36f3-4f46-aceb-05aac24c545e" providerId="ADAL" clId="{8C3A6E48-25DA-8C41-9E26-00B45C2A3A44}" dt="2021-01-22T04:56:59.391" v="151" actId="20577"/>
          <ac:spMkLst>
            <pc:docMk/>
            <pc:sldMk cId="2010476544" sldId="497"/>
            <ac:spMk id="3" creationId="{C9F2EE5E-BD27-8542-A295-3D984042E511}"/>
          </ac:spMkLst>
        </pc:spChg>
      </pc:sldChg>
      <pc:sldChg chg="add del">
        <pc:chgData name="Khattab, Sherif" userId="c83b1e15-36f3-4f46-aceb-05aac24c545e" providerId="ADAL" clId="{8C3A6E48-25DA-8C41-9E26-00B45C2A3A44}" dt="2021-01-25T04:18:24.132" v="153"/>
        <pc:sldMkLst>
          <pc:docMk/>
          <pc:sldMk cId="2538980616" sldId="498"/>
        </pc:sldMkLst>
      </pc:sldChg>
      <pc:sldChg chg="addSp delSp modSp add mod delAnim">
        <pc:chgData name="Khattab, Sherif" userId="c83b1e15-36f3-4f46-aceb-05aac24c545e" providerId="ADAL" clId="{8C3A6E48-25DA-8C41-9E26-00B45C2A3A44}" dt="2021-01-26T14:24:47.880" v="183" actId="20577"/>
        <pc:sldMkLst>
          <pc:docMk/>
          <pc:sldMk cId="3211207401" sldId="498"/>
        </pc:sldMkLst>
        <pc:spChg chg="mod">
          <ac:chgData name="Khattab, Sherif" userId="c83b1e15-36f3-4f46-aceb-05aac24c545e" providerId="ADAL" clId="{8C3A6E48-25DA-8C41-9E26-00B45C2A3A44}" dt="2021-01-26T14:24:47.880" v="183" actId="20577"/>
          <ac:spMkLst>
            <pc:docMk/>
            <pc:sldMk cId="3211207401" sldId="498"/>
            <ac:spMk id="3" creationId="{F832F02F-5ABF-4702-A259-B8272D97DD79}"/>
          </ac:spMkLst>
        </pc:spChg>
        <pc:spChg chg="del">
          <ac:chgData name="Khattab, Sherif" userId="c83b1e15-36f3-4f46-aceb-05aac24c545e" providerId="ADAL" clId="{8C3A6E48-25DA-8C41-9E26-00B45C2A3A44}" dt="2021-01-25T04:23:07.536" v="157" actId="478"/>
          <ac:spMkLst>
            <pc:docMk/>
            <pc:sldMk cId="3211207401" sldId="498"/>
            <ac:spMk id="7" creationId="{B5EFA9C2-A23A-A343-AEA7-5CB5B4841A9D}"/>
          </ac:spMkLst>
        </pc:spChg>
        <pc:spChg chg="del">
          <ac:chgData name="Khattab, Sherif" userId="c83b1e15-36f3-4f46-aceb-05aac24c545e" providerId="ADAL" clId="{8C3A6E48-25DA-8C41-9E26-00B45C2A3A44}" dt="2021-01-25T04:23:07.536" v="157" actId="478"/>
          <ac:spMkLst>
            <pc:docMk/>
            <pc:sldMk cId="3211207401" sldId="498"/>
            <ac:spMk id="8" creationId="{241CAEDD-EB54-2348-B024-6E4BA6C37AD2}"/>
          </ac:spMkLst>
        </pc:spChg>
        <pc:spChg chg="del">
          <ac:chgData name="Khattab, Sherif" userId="c83b1e15-36f3-4f46-aceb-05aac24c545e" providerId="ADAL" clId="{8C3A6E48-25DA-8C41-9E26-00B45C2A3A44}" dt="2021-01-25T04:23:07.536" v="157" actId="478"/>
          <ac:spMkLst>
            <pc:docMk/>
            <pc:sldMk cId="3211207401" sldId="498"/>
            <ac:spMk id="9" creationId="{A9E37AAC-3DAE-E74A-B479-B2D07BCABB11}"/>
          </ac:spMkLst>
        </pc:spChg>
        <pc:spChg chg="del">
          <ac:chgData name="Khattab, Sherif" userId="c83b1e15-36f3-4f46-aceb-05aac24c545e" providerId="ADAL" clId="{8C3A6E48-25DA-8C41-9E26-00B45C2A3A44}" dt="2021-01-25T04:23:07.536" v="157" actId="478"/>
          <ac:spMkLst>
            <pc:docMk/>
            <pc:sldMk cId="3211207401" sldId="498"/>
            <ac:spMk id="10" creationId="{EA51A94A-E67F-194C-A0E0-2F97735BA299}"/>
          </ac:spMkLst>
        </pc:spChg>
        <pc:spChg chg="del">
          <ac:chgData name="Khattab, Sherif" userId="c83b1e15-36f3-4f46-aceb-05aac24c545e" providerId="ADAL" clId="{8C3A6E48-25DA-8C41-9E26-00B45C2A3A44}" dt="2021-01-25T04:23:07.536" v="157" actId="478"/>
          <ac:spMkLst>
            <pc:docMk/>
            <pc:sldMk cId="3211207401" sldId="498"/>
            <ac:spMk id="11" creationId="{4276883A-EBFD-8D48-B4E5-7F0FD3DC13D2}"/>
          </ac:spMkLst>
        </pc:spChg>
        <pc:spChg chg="del">
          <ac:chgData name="Khattab, Sherif" userId="c83b1e15-36f3-4f46-aceb-05aac24c545e" providerId="ADAL" clId="{8C3A6E48-25DA-8C41-9E26-00B45C2A3A44}" dt="2021-01-25T04:23:07.536" v="157" actId="478"/>
          <ac:spMkLst>
            <pc:docMk/>
            <pc:sldMk cId="3211207401" sldId="498"/>
            <ac:spMk id="12" creationId="{8C4EB7DA-AEFA-5541-AF5C-5BD5FFDA3429}"/>
          </ac:spMkLst>
        </pc:spChg>
        <pc:spChg chg="del">
          <ac:chgData name="Khattab, Sherif" userId="c83b1e15-36f3-4f46-aceb-05aac24c545e" providerId="ADAL" clId="{8C3A6E48-25DA-8C41-9E26-00B45C2A3A44}" dt="2021-01-25T04:23:07.536" v="157" actId="478"/>
          <ac:spMkLst>
            <pc:docMk/>
            <pc:sldMk cId="3211207401" sldId="498"/>
            <ac:spMk id="13" creationId="{C27982D5-5B95-BC43-BAE4-F62015085F0B}"/>
          </ac:spMkLst>
        </pc:spChg>
        <pc:spChg chg="del">
          <ac:chgData name="Khattab, Sherif" userId="c83b1e15-36f3-4f46-aceb-05aac24c545e" providerId="ADAL" clId="{8C3A6E48-25DA-8C41-9E26-00B45C2A3A44}" dt="2021-01-25T04:23:07.536" v="157" actId="478"/>
          <ac:spMkLst>
            <pc:docMk/>
            <pc:sldMk cId="3211207401" sldId="498"/>
            <ac:spMk id="14" creationId="{9F0E6DAA-0306-1047-A9F2-F50DBC703427}"/>
          </ac:spMkLst>
        </pc:spChg>
        <pc:spChg chg="del">
          <ac:chgData name="Khattab, Sherif" userId="c83b1e15-36f3-4f46-aceb-05aac24c545e" providerId="ADAL" clId="{8C3A6E48-25DA-8C41-9E26-00B45C2A3A44}" dt="2021-01-25T04:23:07.536" v="157" actId="478"/>
          <ac:spMkLst>
            <pc:docMk/>
            <pc:sldMk cId="3211207401" sldId="498"/>
            <ac:spMk id="15" creationId="{4DA1E5BB-522B-9343-B7A4-0EEBF6354754}"/>
          </ac:spMkLst>
        </pc:spChg>
        <pc:spChg chg="del">
          <ac:chgData name="Khattab, Sherif" userId="c83b1e15-36f3-4f46-aceb-05aac24c545e" providerId="ADAL" clId="{8C3A6E48-25DA-8C41-9E26-00B45C2A3A44}" dt="2021-01-25T04:23:07.536" v="157" actId="478"/>
          <ac:spMkLst>
            <pc:docMk/>
            <pc:sldMk cId="3211207401" sldId="498"/>
            <ac:spMk id="16" creationId="{3290704A-E017-9447-B672-8780162C15EF}"/>
          </ac:spMkLst>
        </pc:spChg>
        <pc:spChg chg="del">
          <ac:chgData name="Khattab, Sherif" userId="c83b1e15-36f3-4f46-aceb-05aac24c545e" providerId="ADAL" clId="{8C3A6E48-25DA-8C41-9E26-00B45C2A3A44}" dt="2021-01-25T04:23:07.536" v="157" actId="478"/>
          <ac:spMkLst>
            <pc:docMk/>
            <pc:sldMk cId="3211207401" sldId="498"/>
            <ac:spMk id="17" creationId="{8351354A-4F6E-564E-AA75-762E53C16D96}"/>
          </ac:spMkLst>
        </pc:spChg>
        <pc:spChg chg="del">
          <ac:chgData name="Khattab, Sherif" userId="c83b1e15-36f3-4f46-aceb-05aac24c545e" providerId="ADAL" clId="{8C3A6E48-25DA-8C41-9E26-00B45C2A3A44}" dt="2021-01-25T04:23:07.536" v="157" actId="478"/>
          <ac:spMkLst>
            <pc:docMk/>
            <pc:sldMk cId="3211207401" sldId="498"/>
            <ac:spMk id="18" creationId="{9AEA2F87-0087-8D4C-9779-6F9DF1776B46}"/>
          </ac:spMkLst>
        </pc:spChg>
        <pc:picChg chg="del">
          <ac:chgData name="Khattab, Sherif" userId="c83b1e15-36f3-4f46-aceb-05aac24c545e" providerId="ADAL" clId="{8C3A6E48-25DA-8C41-9E26-00B45C2A3A44}" dt="2021-01-25T04:23:03.654" v="156" actId="478"/>
          <ac:picMkLst>
            <pc:docMk/>
            <pc:sldMk cId="3211207401" sldId="498"/>
            <ac:picMk id="6" creationId="{926F0854-3477-9B40-A27D-0E412B135AF6}"/>
          </ac:picMkLst>
        </pc:picChg>
        <pc:picChg chg="add mod">
          <ac:chgData name="Khattab, Sherif" userId="c83b1e15-36f3-4f46-aceb-05aac24c545e" providerId="ADAL" clId="{8C3A6E48-25DA-8C41-9E26-00B45C2A3A44}" dt="2021-01-26T14:24:42.806" v="166" actId="14100"/>
          <ac:picMkLst>
            <pc:docMk/>
            <pc:sldMk cId="3211207401" sldId="498"/>
            <ac:picMk id="6" creationId="{C0E08C57-E01D-384F-9196-25B8CB707522}"/>
          </ac:picMkLst>
        </pc:picChg>
      </pc:sldChg>
      <pc:sldChg chg="add del">
        <pc:chgData name="Khattab, Sherif" userId="c83b1e15-36f3-4f46-aceb-05aac24c545e" providerId="ADAL" clId="{8C3A6E48-25DA-8C41-9E26-00B45C2A3A44}" dt="2021-01-25T04:18:24.132" v="153"/>
        <pc:sldMkLst>
          <pc:docMk/>
          <pc:sldMk cId="2949983665" sldId="499"/>
        </pc:sldMkLst>
      </pc:sldChg>
      <pc:sldChg chg="modSp add mod">
        <pc:chgData name="Khattab, Sherif" userId="c83b1e15-36f3-4f46-aceb-05aac24c545e" providerId="ADAL" clId="{8C3A6E48-25DA-8C41-9E26-00B45C2A3A44}" dt="2021-01-26T14:30:42.701" v="367" actId="1076"/>
        <pc:sldMkLst>
          <pc:docMk/>
          <pc:sldMk cId="3238743984" sldId="499"/>
        </pc:sldMkLst>
        <pc:spChg chg="mod">
          <ac:chgData name="Khattab, Sherif" userId="c83b1e15-36f3-4f46-aceb-05aac24c545e" providerId="ADAL" clId="{8C3A6E48-25DA-8C41-9E26-00B45C2A3A44}" dt="2021-01-26T14:30:42.701" v="367" actId="1076"/>
          <ac:spMkLst>
            <pc:docMk/>
            <pc:sldMk cId="3238743984" sldId="499"/>
            <ac:spMk id="3" creationId="{E1064C43-9078-4C76-A016-C8AE45AE9774}"/>
          </ac:spMkLst>
        </pc:spChg>
      </pc:sldChg>
      <pc:sldChg chg="addSp delSp modSp new mod delAnim modAnim">
        <pc:chgData name="Khattab, Sherif" userId="c83b1e15-36f3-4f46-aceb-05aac24c545e" providerId="ADAL" clId="{8C3A6E48-25DA-8C41-9E26-00B45C2A3A44}" dt="2021-01-26T17:38:49.272" v="1166"/>
        <pc:sldMkLst>
          <pc:docMk/>
          <pc:sldMk cId="3429514563" sldId="500"/>
        </pc:sldMkLst>
        <pc:spChg chg="mod">
          <ac:chgData name="Khattab, Sherif" userId="c83b1e15-36f3-4f46-aceb-05aac24c545e" providerId="ADAL" clId="{8C3A6E48-25DA-8C41-9E26-00B45C2A3A44}" dt="2021-01-26T14:38:36.690" v="400" actId="20577"/>
          <ac:spMkLst>
            <pc:docMk/>
            <pc:sldMk cId="3429514563" sldId="500"/>
            <ac:spMk id="2" creationId="{31B6493E-E45C-8647-BEDD-D9E73B85FF32}"/>
          </ac:spMkLst>
        </pc:spChg>
        <pc:spChg chg="del mod">
          <ac:chgData name="Khattab, Sherif" userId="c83b1e15-36f3-4f46-aceb-05aac24c545e" providerId="ADAL" clId="{8C3A6E48-25DA-8C41-9E26-00B45C2A3A44}" dt="2021-01-26T14:49:41.922" v="515" actId="478"/>
          <ac:spMkLst>
            <pc:docMk/>
            <pc:sldMk cId="3429514563" sldId="500"/>
            <ac:spMk id="3" creationId="{944C3573-F03B-7047-A814-4086CD4D00FB}"/>
          </ac:spMkLst>
        </pc:spChg>
        <pc:spChg chg="add mod">
          <ac:chgData name="Khattab, Sherif" userId="c83b1e15-36f3-4f46-aceb-05aac24c545e" providerId="ADAL" clId="{8C3A6E48-25DA-8C41-9E26-00B45C2A3A44}" dt="2021-01-26T14:50:07.931" v="572" actId="14100"/>
          <ac:spMkLst>
            <pc:docMk/>
            <pc:sldMk cId="3429514563" sldId="500"/>
            <ac:spMk id="8" creationId="{2BFBA493-4F35-9644-9779-38D7A516CB45}"/>
          </ac:spMkLst>
        </pc:spChg>
        <pc:spChg chg="add mod">
          <ac:chgData name="Khattab, Sherif" userId="c83b1e15-36f3-4f46-aceb-05aac24c545e" providerId="ADAL" clId="{8C3A6E48-25DA-8C41-9E26-00B45C2A3A44}" dt="2021-01-26T14:51:54.520" v="607" actId="1076"/>
          <ac:spMkLst>
            <pc:docMk/>
            <pc:sldMk cId="3429514563" sldId="500"/>
            <ac:spMk id="9" creationId="{AB0F8F1F-BA02-3849-BE82-C07358D52B0E}"/>
          </ac:spMkLst>
        </pc:spChg>
        <pc:spChg chg="add mod">
          <ac:chgData name="Khattab, Sherif" userId="c83b1e15-36f3-4f46-aceb-05aac24c545e" providerId="ADAL" clId="{8C3A6E48-25DA-8C41-9E26-00B45C2A3A44}" dt="2021-01-26T14:50:03.005" v="571" actId="1038"/>
          <ac:spMkLst>
            <pc:docMk/>
            <pc:sldMk cId="3429514563" sldId="500"/>
            <ac:spMk id="10" creationId="{AC6B082F-7D62-164A-8D3D-2C39E52EFA28}"/>
          </ac:spMkLst>
        </pc:spChg>
        <pc:spChg chg="add mod">
          <ac:chgData name="Khattab, Sherif" userId="c83b1e15-36f3-4f46-aceb-05aac24c545e" providerId="ADAL" clId="{8C3A6E48-25DA-8C41-9E26-00B45C2A3A44}" dt="2021-01-26T14:50:03.005" v="571" actId="1038"/>
          <ac:spMkLst>
            <pc:docMk/>
            <pc:sldMk cId="3429514563" sldId="500"/>
            <ac:spMk id="11" creationId="{EC055B33-DD3B-D74C-956D-956459264190}"/>
          </ac:spMkLst>
        </pc:spChg>
        <pc:spChg chg="add mod">
          <ac:chgData name="Khattab, Sherif" userId="c83b1e15-36f3-4f46-aceb-05aac24c545e" providerId="ADAL" clId="{8C3A6E48-25DA-8C41-9E26-00B45C2A3A44}" dt="2021-01-26T14:50:03.005" v="571" actId="1038"/>
          <ac:spMkLst>
            <pc:docMk/>
            <pc:sldMk cId="3429514563" sldId="500"/>
            <ac:spMk id="12" creationId="{FE23E11E-3683-0A43-B008-9D5DDD52ECB2}"/>
          </ac:spMkLst>
        </pc:spChg>
        <pc:spChg chg="add mod">
          <ac:chgData name="Khattab, Sherif" userId="c83b1e15-36f3-4f46-aceb-05aac24c545e" providerId="ADAL" clId="{8C3A6E48-25DA-8C41-9E26-00B45C2A3A44}" dt="2021-01-26T14:50:03.005" v="571" actId="1038"/>
          <ac:spMkLst>
            <pc:docMk/>
            <pc:sldMk cId="3429514563" sldId="500"/>
            <ac:spMk id="13" creationId="{DBD8C4D8-69F3-F84C-8079-0CAB9C57FA57}"/>
          </ac:spMkLst>
        </pc:spChg>
        <pc:spChg chg="add mod">
          <ac:chgData name="Khattab, Sherif" userId="c83b1e15-36f3-4f46-aceb-05aac24c545e" providerId="ADAL" clId="{8C3A6E48-25DA-8C41-9E26-00B45C2A3A44}" dt="2021-01-26T14:45:05.418" v="478" actId="14100"/>
          <ac:spMkLst>
            <pc:docMk/>
            <pc:sldMk cId="3429514563" sldId="500"/>
            <ac:spMk id="14" creationId="{BB84CEE8-FC93-1742-8DFF-1E20CE65E4D7}"/>
          </ac:spMkLst>
        </pc:spChg>
        <pc:spChg chg="add mod">
          <ac:chgData name="Khattab, Sherif" userId="c83b1e15-36f3-4f46-aceb-05aac24c545e" providerId="ADAL" clId="{8C3A6E48-25DA-8C41-9E26-00B45C2A3A44}" dt="2021-01-26T14:45:09.085" v="483" actId="20577"/>
          <ac:spMkLst>
            <pc:docMk/>
            <pc:sldMk cId="3429514563" sldId="500"/>
            <ac:spMk id="15" creationId="{5C6C38F2-5B08-A64B-81E7-F3C7E0DDAD1A}"/>
          </ac:spMkLst>
        </pc:spChg>
        <pc:spChg chg="add mod">
          <ac:chgData name="Khattab, Sherif" userId="c83b1e15-36f3-4f46-aceb-05aac24c545e" providerId="ADAL" clId="{8C3A6E48-25DA-8C41-9E26-00B45C2A3A44}" dt="2021-01-26T14:45:29.532" v="489" actId="207"/>
          <ac:spMkLst>
            <pc:docMk/>
            <pc:sldMk cId="3429514563" sldId="500"/>
            <ac:spMk id="16" creationId="{5005566A-BFF4-AF46-983C-20178B52223D}"/>
          </ac:spMkLst>
        </pc:spChg>
        <pc:spChg chg="add mod">
          <ac:chgData name="Khattab, Sherif" userId="c83b1e15-36f3-4f46-aceb-05aac24c545e" providerId="ADAL" clId="{8C3A6E48-25DA-8C41-9E26-00B45C2A3A44}" dt="2021-01-26T14:45:27.289" v="488" actId="20577"/>
          <ac:spMkLst>
            <pc:docMk/>
            <pc:sldMk cId="3429514563" sldId="500"/>
            <ac:spMk id="17" creationId="{79CC811E-2601-E046-854D-CA44BE6081CE}"/>
          </ac:spMkLst>
        </pc:spChg>
        <pc:spChg chg="add mod">
          <ac:chgData name="Khattab, Sherif" userId="c83b1e15-36f3-4f46-aceb-05aac24c545e" providerId="ADAL" clId="{8C3A6E48-25DA-8C41-9E26-00B45C2A3A44}" dt="2021-01-26T14:57:34.233" v="654" actId="404"/>
          <ac:spMkLst>
            <pc:docMk/>
            <pc:sldMk cId="3429514563" sldId="500"/>
            <ac:spMk id="22" creationId="{78BAB607-9116-0D47-8332-3CC57E3B8A17}"/>
          </ac:spMkLst>
        </pc:spChg>
        <pc:spChg chg="add mod">
          <ac:chgData name="Khattab, Sherif" userId="c83b1e15-36f3-4f46-aceb-05aac24c545e" providerId="ADAL" clId="{8C3A6E48-25DA-8C41-9E26-00B45C2A3A44}" dt="2021-01-26T15:28:14.545" v="835" actId="14100"/>
          <ac:spMkLst>
            <pc:docMk/>
            <pc:sldMk cId="3429514563" sldId="500"/>
            <ac:spMk id="26" creationId="{FEB7B30D-A11D-BC4A-B261-BC3E59B08232}"/>
          </ac:spMkLst>
        </pc:spChg>
        <pc:spChg chg="add mod">
          <ac:chgData name="Khattab, Sherif" userId="c83b1e15-36f3-4f46-aceb-05aac24c545e" providerId="ADAL" clId="{8C3A6E48-25DA-8C41-9E26-00B45C2A3A44}" dt="2021-01-26T15:09:44.769" v="696" actId="14100"/>
          <ac:spMkLst>
            <pc:docMk/>
            <pc:sldMk cId="3429514563" sldId="500"/>
            <ac:spMk id="27" creationId="{01E1C3B5-FA06-8845-BF28-E1C9E6042D12}"/>
          </ac:spMkLst>
        </pc:spChg>
        <pc:spChg chg="add mod">
          <ac:chgData name="Khattab, Sherif" userId="c83b1e15-36f3-4f46-aceb-05aac24c545e" providerId="ADAL" clId="{8C3A6E48-25DA-8C41-9E26-00B45C2A3A44}" dt="2021-01-26T14:50:41.111" v="583" actId="20577"/>
          <ac:spMkLst>
            <pc:docMk/>
            <pc:sldMk cId="3429514563" sldId="500"/>
            <ac:spMk id="28" creationId="{E95CDA9A-0B1D-0948-8C22-E42935D64EAF}"/>
          </ac:spMkLst>
        </pc:spChg>
        <pc:spChg chg="add mod">
          <ac:chgData name="Khattab, Sherif" userId="c83b1e15-36f3-4f46-aceb-05aac24c545e" providerId="ADAL" clId="{8C3A6E48-25DA-8C41-9E26-00B45C2A3A44}" dt="2021-01-26T14:51:31.185" v="599" actId="122"/>
          <ac:spMkLst>
            <pc:docMk/>
            <pc:sldMk cId="3429514563" sldId="500"/>
            <ac:spMk id="29" creationId="{12BCD851-501F-C642-BD48-64898832FE95}"/>
          </ac:spMkLst>
        </pc:spChg>
        <pc:spChg chg="add mod">
          <ac:chgData name="Khattab, Sherif" userId="c83b1e15-36f3-4f46-aceb-05aac24c545e" providerId="ADAL" clId="{8C3A6E48-25DA-8C41-9E26-00B45C2A3A44}" dt="2021-01-26T15:09:36.608" v="694" actId="1076"/>
          <ac:spMkLst>
            <pc:docMk/>
            <pc:sldMk cId="3429514563" sldId="500"/>
            <ac:spMk id="30" creationId="{EB6E93FC-CE5F-6640-B87C-875919019C0A}"/>
          </ac:spMkLst>
        </pc:spChg>
        <pc:spChg chg="add del">
          <ac:chgData name="Khattab, Sherif" userId="c83b1e15-36f3-4f46-aceb-05aac24c545e" providerId="ADAL" clId="{8C3A6E48-25DA-8C41-9E26-00B45C2A3A44}" dt="2021-01-26T15:18:36.306" v="783" actId="478"/>
          <ac:spMkLst>
            <pc:docMk/>
            <pc:sldMk cId="3429514563" sldId="500"/>
            <ac:spMk id="31" creationId="{4E4C834C-A907-7445-BA4A-C6A115CE1216}"/>
          </ac:spMkLst>
        </pc:spChg>
        <pc:spChg chg="add mod">
          <ac:chgData name="Khattab, Sherif" userId="c83b1e15-36f3-4f46-aceb-05aac24c545e" providerId="ADAL" clId="{8C3A6E48-25DA-8C41-9E26-00B45C2A3A44}" dt="2021-01-26T14:57:34.233" v="654" actId="404"/>
          <ac:spMkLst>
            <pc:docMk/>
            <pc:sldMk cId="3429514563" sldId="500"/>
            <ac:spMk id="32" creationId="{14739782-B904-594A-9744-F5B5BCD3F69A}"/>
          </ac:spMkLst>
        </pc:spChg>
        <pc:spChg chg="add del mod">
          <ac:chgData name="Khattab, Sherif" userId="c83b1e15-36f3-4f46-aceb-05aac24c545e" providerId="ADAL" clId="{8C3A6E48-25DA-8C41-9E26-00B45C2A3A44}" dt="2021-01-26T14:55:11.567" v="644" actId="478"/>
          <ac:spMkLst>
            <pc:docMk/>
            <pc:sldMk cId="3429514563" sldId="500"/>
            <ac:spMk id="33" creationId="{1C387BE3-3942-D448-A4FF-5B60397932B6}"/>
          </ac:spMkLst>
        </pc:spChg>
        <pc:spChg chg="add mod">
          <ac:chgData name="Khattab, Sherif" userId="c83b1e15-36f3-4f46-aceb-05aac24c545e" providerId="ADAL" clId="{8C3A6E48-25DA-8C41-9E26-00B45C2A3A44}" dt="2021-01-26T15:13:22.380" v="753" actId="20577"/>
          <ac:spMkLst>
            <pc:docMk/>
            <pc:sldMk cId="3429514563" sldId="500"/>
            <ac:spMk id="33" creationId="{D4EA2268-9358-E948-A16F-57819BBE2E4B}"/>
          </ac:spMkLst>
        </pc:spChg>
        <pc:spChg chg="add mod">
          <ac:chgData name="Khattab, Sherif" userId="c83b1e15-36f3-4f46-aceb-05aac24c545e" providerId="ADAL" clId="{8C3A6E48-25DA-8C41-9E26-00B45C2A3A44}" dt="2021-01-26T15:13:31.854" v="759" actId="20577"/>
          <ac:spMkLst>
            <pc:docMk/>
            <pc:sldMk cId="3429514563" sldId="500"/>
            <ac:spMk id="35" creationId="{D247C0B4-0B31-E045-B4B4-90817976C47D}"/>
          </ac:spMkLst>
        </pc:spChg>
        <pc:spChg chg="add mod">
          <ac:chgData name="Khattab, Sherif" userId="c83b1e15-36f3-4f46-aceb-05aac24c545e" providerId="ADAL" clId="{8C3A6E48-25DA-8C41-9E26-00B45C2A3A44}" dt="2021-01-26T15:37:55.239" v="907" actId="1036"/>
          <ac:spMkLst>
            <pc:docMk/>
            <pc:sldMk cId="3429514563" sldId="500"/>
            <ac:spMk id="36" creationId="{6F37E472-2DAB-844B-86DC-BA128C19C467}"/>
          </ac:spMkLst>
        </pc:spChg>
        <pc:spChg chg="add mod">
          <ac:chgData name="Khattab, Sherif" userId="c83b1e15-36f3-4f46-aceb-05aac24c545e" providerId="ADAL" clId="{8C3A6E48-25DA-8C41-9E26-00B45C2A3A44}" dt="2021-01-26T15:37:58.128" v="911" actId="1036"/>
          <ac:spMkLst>
            <pc:docMk/>
            <pc:sldMk cId="3429514563" sldId="500"/>
            <ac:spMk id="37" creationId="{A9916BEF-777A-0A48-88FD-CA9D48AE32A5}"/>
          </ac:spMkLst>
        </pc:spChg>
        <pc:spChg chg="add mod">
          <ac:chgData name="Khattab, Sherif" userId="c83b1e15-36f3-4f46-aceb-05aac24c545e" providerId="ADAL" clId="{8C3A6E48-25DA-8C41-9E26-00B45C2A3A44}" dt="2021-01-26T17:35:55.060" v="1105" actId="1076"/>
          <ac:spMkLst>
            <pc:docMk/>
            <pc:sldMk cId="3429514563" sldId="500"/>
            <ac:spMk id="40" creationId="{B621DBAE-D7AB-3C41-B327-D66E23681C78}"/>
          </ac:spMkLst>
        </pc:spChg>
        <pc:spChg chg="add mod">
          <ac:chgData name="Khattab, Sherif" userId="c83b1e15-36f3-4f46-aceb-05aac24c545e" providerId="ADAL" clId="{8C3A6E48-25DA-8C41-9E26-00B45C2A3A44}" dt="2021-01-26T15:23:50.837" v="816" actId="1035"/>
          <ac:spMkLst>
            <pc:docMk/>
            <pc:sldMk cId="3429514563" sldId="500"/>
            <ac:spMk id="49" creationId="{49316866-2252-F940-9F26-05642BE70CF0}"/>
          </ac:spMkLst>
        </pc:spChg>
        <pc:spChg chg="add mod">
          <ac:chgData name="Khattab, Sherif" userId="c83b1e15-36f3-4f46-aceb-05aac24c545e" providerId="ADAL" clId="{8C3A6E48-25DA-8C41-9E26-00B45C2A3A44}" dt="2021-01-26T15:31:24.127" v="857" actId="1035"/>
          <ac:spMkLst>
            <pc:docMk/>
            <pc:sldMk cId="3429514563" sldId="500"/>
            <ac:spMk id="57" creationId="{3698A156-22A8-7F43-831F-6F923E4EF3BF}"/>
          </ac:spMkLst>
        </pc:spChg>
        <pc:spChg chg="add mod">
          <ac:chgData name="Khattab, Sherif" userId="c83b1e15-36f3-4f46-aceb-05aac24c545e" providerId="ADAL" clId="{8C3A6E48-25DA-8C41-9E26-00B45C2A3A44}" dt="2021-01-26T15:36:48.298" v="882" actId="14100"/>
          <ac:spMkLst>
            <pc:docMk/>
            <pc:sldMk cId="3429514563" sldId="500"/>
            <ac:spMk id="58" creationId="{925DC104-C816-EC4A-B75B-30A971EAF9EA}"/>
          </ac:spMkLst>
        </pc:spChg>
        <pc:spChg chg="add mod">
          <ac:chgData name="Khattab, Sherif" userId="c83b1e15-36f3-4f46-aceb-05aac24c545e" providerId="ADAL" clId="{8C3A6E48-25DA-8C41-9E26-00B45C2A3A44}" dt="2021-01-26T17:30:41.285" v="1098" actId="1038"/>
          <ac:spMkLst>
            <pc:docMk/>
            <pc:sldMk cId="3429514563" sldId="500"/>
            <ac:spMk id="59" creationId="{3E6EE28E-4977-2749-AAD6-D0551102A3A9}"/>
          </ac:spMkLst>
        </pc:spChg>
        <pc:spChg chg="add mod">
          <ac:chgData name="Khattab, Sherif" userId="c83b1e15-36f3-4f46-aceb-05aac24c545e" providerId="ADAL" clId="{8C3A6E48-25DA-8C41-9E26-00B45C2A3A44}" dt="2021-01-26T17:35:11.130" v="1101" actId="1076"/>
          <ac:spMkLst>
            <pc:docMk/>
            <pc:sldMk cId="3429514563" sldId="500"/>
            <ac:spMk id="60" creationId="{6B894393-35D7-FA49-8401-36B47D35E653}"/>
          </ac:spMkLst>
        </pc:spChg>
        <pc:spChg chg="add mod">
          <ac:chgData name="Khattab, Sherif" userId="c83b1e15-36f3-4f46-aceb-05aac24c545e" providerId="ADAL" clId="{8C3A6E48-25DA-8C41-9E26-00B45C2A3A44}" dt="2021-01-26T15:38:38.449" v="936" actId="207"/>
          <ac:spMkLst>
            <pc:docMk/>
            <pc:sldMk cId="3429514563" sldId="500"/>
            <ac:spMk id="65" creationId="{E6E9C657-7E63-054F-9C7C-2E0F9E06BB0B}"/>
          </ac:spMkLst>
        </pc:spChg>
        <pc:spChg chg="add del mod">
          <ac:chgData name="Khattab, Sherif" userId="c83b1e15-36f3-4f46-aceb-05aac24c545e" providerId="ADAL" clId="{8C3A6E48-25DA-8C41-9E26-00B45C2A3A44}" dt="2021-01-26T15:40:03.833" v="960" actId="478"/>
          <ac:spMkLst>
            <pc:docMk/>
            <pc:sldMk cId="3429514563" sldId="500"/>
            <ac:spMk id="70" creationId="{98DD6B2E-2ED2-4C4E-B592-AE34A44C51BC}"/>
          </ac:spMkLst>
        </pc:spChg>
        <pc:spChg chg="add mod">
          <ac:chgData name="Khattab, Sherif" userId="c83b1e15-36f3-4f46-aceb-05aac24c545e" providerId="ADAL" clId="{8C3A6E48-25DA-8C41-9E26-00B45C2A3A44}" dt="2021-01-26T15:40:14.182" v="962" actId="1076"/>
          <ac:spMkLst>
            <pc:docMk/>
            <pc:sldMk cId="3429514563" sldId="500"/>
            <ac:spMk id="71" creationId="{6963F40F-5683-5146-B676-0175B9953451}"/>
          </ac:spMkLst>
        </pc:spChg>
        <pc:spChg chg="add mod">
          <ac:chgData name="Khattab, Sherif" userId="c83b1e15-36f3-4f46-aceb-05aac24c545e" providerId="ADAL" clId="{8C3A6E48-25DA-8C41-9E26-00B45C2A3A44}" dt="2021-01-26T15:41:29.494" v="987" actId="1036"/>
          <ac:spMkLst>
            <pc:docMk/>
            <pc:sldMk cId="3429514563" sldId="500"/>
            <ac:spMk id="74" creationId="{E9529997-F4A1-E446-80B5-AF34E8212F32}"/>
          </ac:spMkLst>
        </pc:spChg>
        <pc:spChg chg="add mod">
          <ac:chgData name="Khattab, Sherif" userId="c83b1e15-36f3-4f46-aceb-05aac24c545e" providerId="ADAL" clId="{8C3A6E48-25DA-8C41-9E26-00B45C2A3A44}" dt="2021-01-26T15:53:23.161" v="1035" actId="1076"/>
          <ac:spMkLst>
            <pc:docMk/>
            <pc:sldMk cId="3429514563" sldId="500"/>
            <ac:spMk id="78" creationId="{011AFBC3-B625-BF48-A252-C5C437C98336}"/>
          </ac:spMkLst>
        </pc:spChg>
        <pc:spChg chg="add mod">
          <ac:chgData name="Khattab, Sherif" userId="c83b1e15-36f3-4f46-aceb-05aac24c545e" providerId="ADAL" clId="{8C3A6E48-25DA-8C41-9E26-00B45C2A3A44}" dt="2021-01-26T15:56:19.336" v="1083" actId="1076"/>
          <ac:spMkLst>
            <pc:docMk/>
            <pc:sldMk cId="3429514563" sldId="500"/>
            <ac:spMk id="85" creationId="{F6F3D499-72FA-C943-AA55-C3CF1CBC7E06}"/>
          </ac:spMkLst>
        </pc:spChg>
        <pc:picChg chg="add mod">
          <ac:chgData name="Khattab, Sherif" userId="c83b1e15-36f3-4f46-aceb-05aac24c545e" providerId="ADAL" clId="{8C3A6E48-25DA-8C41-9E26-00B45C2A3A44}" dt="2021-01-26T14:38:44.998" v="403" actId="1076"/>
          <ac:picMkLst>
            <pc:docMk/>
            <pc:sldMk cId="3429514563" sldId="500"/>
            <ac:picMk id="6" creationId="{416AF7AB-FD99-B74C-8A9F-D15C1B743996}"/>
          </ac:picMkLst>
        </pc:picChg>
        <pc:picChg chg="add mod">
          <ac:chgData name="Khattab, Sherif" userId="c83b1e15-36f3-4f46-aceb-05aac24c545e" providerId="ADAL" clId="{8C3A6E48-25DA-8C41-9E26-00B45C2A3A44}" dt="2021-01-26T14:39:43.171" v="411" actId="1076"/>
          <ac:picMkLst>
            <pc:docMk/>
            <pc:sldMk cId="3429514563" sldId="500"/>
            <ac:picMk id="7" creationId="{56512773-8057-9642-9FEE-18D32FAC7BA2}"/>
          </ac:picMkLst>
        </pc:picChg>
        <pc:cxnChg chg="add mod">
          <ac:chgData name="Khattab, Sherif" userId="c83b1e15-36f3-4f46-aceb-05aac24c545e" providerId="ADAL" clId="{8C3A6E48-25DA-8C41-9E26-00B45C2A3A44}" dt="2021-01-26T14:47:05.945" v="499" actId="1035"/>
          <ac:cxnSpMkLst>
            <pc:docMk/>
            <pc:sldMk cId="3429514563" sldId="500"/>
            <ac:cxnSpMk id="19" creationId="{5EA395F7-1449-064C-9EF5-3E6540B3400A}"/>
          </ac:cxnSpMkLst>
        </pc:cxnChg>
        <pc:cxnChg chg="add mod">
          <ac:chgData name="Khattab, Sherif" userId="c83b1e15-36f3-4f46-aceb-05aac24c545e" providerId="ADAL" clId="{8C3A6E48-25DA-8C41-9E26-00B45C2A3A44}" dt="2021-01-26T17:30:18.958" v="1095" actId="14100"/>
          <ac:cxnSpMkLst>
            <pc:docMk/>
            <pc:sldMk cId="3429514563" sldId="500"/>
            <ac:cxnSpMk id="20" creationId="{89714721-FAE2-D045-AF50-92EFA76FE762}"/>
          </ac:cxnSpMkLst>
        </pc:cxnChg>
        <pc:cxnChg chg="add mod">
          <ac:chgData name="Khattab, Sherif" userId="c83b1e15-36f3-4f46-aceb-05aac24c545e" providerId="ADAL" clId="{8C3A6E48-25DA-8C41-9E26-00B45C2A3A44}" dt="2021-01-26T14:47:58.252" v="502" actId="208"/>
          <ac:cxnSpMkLst>
            <pc:docMk/>
            <pc:sldMk cId="3429514563" sldId="500"/>
            <ac:cxnSpMk id="21" creationId="{7D8ACDBA-3A65-0E4F-AA77-28A348499AC0}"/>
          </ac:cxnSpMkLst>
        </pc:cxnChg>
        <pc:cxnChg chg="add del mod">
          <ac:chgData name="Khattab, Sherif" userId="c83b1e15-36f3-4f46-aceb-05aac24c545e" providerId="ADAL" clId="{8C3A6E48-25DA-8C41-9E26-00B45C2A3A44}" dt="2021-01-26T15:35:09.666" v="873" actId="14100"/>
          <ac:cxnSpMkLst>
            <pc:docMk/>
            <pc:sldMk cId="3429514563" sldId="500"/>
            <ac:cxnSpMk id="24" creationId="{320324F0-5309-1E47-9E5E-2BEBC07D6ECC}"/>
          </ac:cxnSpMkLst>
        </pc:cxnChg>
        <pc:cxnChg chg="add mod">
          <ac:chgData name="Khattab, Sherif" userId="c83b1e15-36f3-4f46-aceb-05aac24c545e" providerId="ADAL" clId="{8C3A6E48-25DA-8C41-9E26-00B45C2A3A44}" dt="2021-01-26T15:08:34.003" v="690" actId="1038"/>
          <ac:cxnSpMkLst>
            <pc:docMk/>
            <pc:sldMk cId="3429514563" sldId="500"/>
            <ac:cxnSpMk id="25" creationId="{DC5D3A80-9CB3-1A47-BC7B-69FDA517CD7F}"/>
          </ac:cxnSpMkLst>
        </pc:cxnChg>
        <pc:cxnChg chg="add mod">
          <ac:chgData name="Khattab, Sherif" userId="c83b1e15-36f3-4f46-aceb-05aac24c545e" providerId="ADAL" clId="{8C3A6E48-25DA-8C41-9E26-00B45C2A3A44}" dt="2021-01-26T14:55:28.266" v="648" actId="14100"/>
          <ac:cxnSpMkLst>
            <pc:docMk/>
            <pc:sldMk cId="3429514563" sldId="500"/>
            <ac:cxnSpMk id="34" creationId="{B3531FD3-30D4-9D4B-B12B-B049A6E62218}"/>
          </ac:cxnSpMkLst>
        </pc:cxnChg>
        <pc:cxnChg chg="add mod">
          <ac:chgData name="Khattab, Sherif" userId="c83b1e15-36f3-4f46-aceb-05aac24c545e" providerId="ADAL" clId="{8C3A6E48-25DA-8C41-9E26-00B45C2A3A44}" dt="2021-01-26T15:38:19.261" v="916" actId="14100"/>
          <ac:cxnSpMkLst>
            <pc:docMk/>
            <pc:sldMk cId="3429514563" sldId="500"/>
            <ac:cxnSpMk id="38" creationId="{D811B7F5-103B-7244-915E-51AA6CEB874D}"/>
          </ac:cxnSpMkLst>
        </pc:cxnChg>
        <pc:cxnChg chg="add del mod">
          <ac:chgData name="Khattab, Sherif" userId="c83b1e15-36f3-4f46-aceb-05aac24c545e" providerId="ADAL" clId="{8C3A6E48-25DA-8C41-9E26-00B45C2A3A44}" dt="2021-01-26T15:18:16.442" v="781" actId="478"/>
          <ac:cxnSpMkLst>
            <pc:docMk/>
            <pc:sldMk cId="3429514563" sldId="500"/>
            <ac:cxnSpMk id="41" creationId="{5FBA4D8E-3EED-3E44-B975-F30E5CF994C9}"/>
          </ac:cxnSpMkLst>
        </pc:cxnChg>
        <pc:cxnChg chg="add del mod">
          <ac:chgData name="Khattab, Sherif" userId="c83b1e15-36f3-4f46-aceb-05aac24c545e" providerId="ADAL" clId="{8C3A6E48-25DA-8C41-9E26-00B45C2A3A44}" dt="2021-01-26T15:19:05.763" v="787" actId="478"/>
          <ac:cxnSpMkLst>
            <pc:docMk/>
            <pc:sldMk cId="3429514563" sldId="500"/>
            <ac:cxnSpMk id="42" creationId="{D777DC0E-D7AA-574E-83C8-3DDDC3CE9A6E}"/>
          </ac:cxnSpMkLst>
        </pc:cxnChg>
        <pc:cxnChg chg="add del">
          <ac:chgData name="Khattab, Sherif" userId="c83b1e15-36f3-4f46-aceb-05aac24c545e" providerId="ADAL" clId="{8C3A6E48-25DA-8C41-9E26-00B45C2A3A44}" dt="2021-01-26T14:58:09.396" v="656" actId="478"/>
          <ac:cxnSpMkLst>
            <pc:docMk/>
            <pc:sldMk cId="3429514563" sldId="500"/>
            <ac:cxnSpMk id="43" creationId="{E299F8F2-6397-CB42-A21E-08D3F98B3AAB}"/>
          </ac:cxnSpMkLst>
        </pc:cxnChg>
        <pc:cxnChg chg="add mod">
          <ac:chgData name="Khattab, Sherif" userId="c83b1e15-36f3-4f46-aceb-05aac24c545e" providerId="ADAL" clId="{8C3A6E48-25DA-8C41-9E26-00B45C2A3A44}" dt="2021-01-26T15:02:47.088" v="665" actId="1582"/>
          <ac:cxnSpMkLst>
            <pc:docMk/>
            <pc:sldMk cId="3429514563" sldId="500"/>
            <ac:cxnSpMk id="45" creationId="{68294BED-6319-4443-BF36-E46EF501590E}"/>
          </ac:cxnSpMkLst>
        </pc:cxnChg>
        <pc:cxnChg chg="add mod">
          <ac:chgData name="Khattab, Sherif" userId="c83b1e15-36f3-4f46-aceb-05aac24c545e" providerId="ADAL" clId="{8C3A6E48-25DA-8C41-9E26-00B45C2A3A44}" dt="2021-01-26T15:07:59.307" v="683" actId="14100"/>
          <ac:cxnSpMkLst>
            <pc:docMk/>
            <pc:sldMk cId="3429514563" sldId="500"/>
            <ac:cxnSpMk id="46" creationId="{168FDE2B-4656-8942-85DF-BB3E463437AF}"/>
          </ac:cxnSpMkLst>
        </pc:cxnChg>
        <pc:cxnChg chg="add mod">
          <ac:chgData name="Khattab, Sherif" userId="c83b1e15-36f3-4f46-aceb-05aac24c545e" providerId="ADAL" clId="{8C3A6E48-25DA-8C41-9E26-00B45C2A3A44}" dt="2021-01-26T17:30:22.857" v="1096" actId="14100"/>
          <ac:cxnSpMkLst>
            <pc:docMk/>
            <pc:sldMk cId="3429514563" sldId="500"/>
            <ac:cxnSpMk id="47" creationId="{FF49EB18-0109-A64F-9F8D-005C7C771652}"/>
          </ac:cxnSpMkLst>
        </pc:cxnChg>
        <pc:cxnChg chg="add mod">
          <ac:chgData name="Khattab, Sherif" userId="c83b1e15-36f3-4f46-aceb-05aac24c545e" providerId="ADAL" clId="{8C3A6E48-25DA-8C41-9E26-00B45C2A3A44}" dt="2021-01-26T15:24:21.496" v="819" actId="14100"/>
          <ac:cxnSpMkLst>
            <pc:docMk/>
            <pc:sldMk cId="3429514563" sldId="500"/>
            <ac:cxnSpMk id="50" creationId="{F1C494E3-1504-A648-A2A6-CCC600FBDB0C}"/>
          </ac:cxnSpMkLst>
        </pc:cxnChg>
        <pc:cxnChg chg="add mod">
          <ac:chgData name="Khattab, Sherif" userId="c83b1e15-36f3-4f46-aceb-05aac24c545e" providerId="ADAL" clId="{8C3A6E48-25DA-8C41-9E26-00B45C2A3A44}" dt="2021-01-26T15:25:37.077" v="826" actId="14100"/>
          <ac:cxnSpMkLst>
            <pc:docMk/>
            <pc:sldMk cId="3429514563" sldId="500"/>
            <ac:cxnSpMk id="52" creationId="{29784AF0-50D4-4E4E-985C-D72B18331DE3}"/>
          </ac:cxnSpMkLst>
        </pc:cxnChg>
        <pc:cxnChg chg="add del mod">
          <ac:chgData name="Khattab, Sherif" userId="c83b1e15-36f3-4f46-aceb-05aac24c545e" providerId="ADAL" clId="{8C3A6E48-25DA-8C41-9E26-00B45C2A3A44}" dt="2021-01-26T17:36:01.092" v="1106"/>
          <ac:cxnSpMkLst>
            <pc:docMk/>
            <pc:sldMk cId="3429514563" sldId="500"/>
            <ac:cxnSpMk id="61" creationId="{F1B7574D-139F-4047-A0BD-6A624BB86EDF}"/>
          </ac:cxnSpMkLst>
        </pc:cxnChg>
        <pc:cxnChg chg="add mod">
          <ac:chgData name="Khattab, Sherif" userId="c83b1e15-36f3-4f46-aceb-05aac24c545e" providerId="ADAL" clId="{8C3A6E48-25DA-8C41-9E26-00B45C2A3A44}" dt="2021-01-26T15:38:22.251" v="917" actId="14100"/>
          <ac:cxnSpMkLst>
            <pc:docMk/>
            <pc:sldMk cId="3429514563" sldId="500"/>
            <ac:cxnSpMk id="62" creationId="{B91B5970-16E7-544F-B3DA-757E7EBC8DBF}"/>
          </ac:cxnSpMkLst>
        </pc:cxnChg>
        <pc:cxnChg chg="add del mod">
          <ac:chgData name="Khattab, Sherif" userId="c83b1e15-36f3-4f46-aceb-05aac24c545e" providerId="ADAL" clId="{8C3A6E48-25DA-8C41-9E26-00B45C2A3A44}" dt="2021-01-26T17:36:19.560" v="1108"/>
          <ac:cxnSpMkLst>
            <pc:docMk/>
            <pc:sldMk cId="3429514563" sldId="500"/>
            <ac:cxnSpMk id="63" creationId="{56FA7CF0-ED76-A64C-B729-A7FEB20C4279}"/>
          </ac:cxnSpMkLst>
        </pc:cxnChg>
        <pc:cxnChg chg="add del mod">
          <ac:chgData name="Khattab, Sherif" userId="c83b1e15-36f3-4f46-aceb-05aac24c545e" providerId="ADAL" clId="{8C3A6E48-25DA-8C41-9E26-00B45C2A3A44}" dt="2021-01-26T15:37:31.291" v="899"/>
          <ac:cxnSpMkLst>
            <pc:docMk/>
            <pc:sldMk cId="3429514563" sldId="500"/>
            <ac:cxnSpMk id="64" creationId="{78D72625-AB2E-3D49-AA45-654B676EBAA3}"/>
          </ac:cxnSpMkLst>
        </pc:cxnChg>
        <pc:cxnChg chg="add mod">
          <ac:chgData name="Khattab, Sherif" userId="c83b1e15-36f3-4f46-aceb-05aac24c545e" providerId="ADAL" clId="{8C3A6E48-25DA-8C41-9E26-00B45C2A3A44}" dt="2021-01-26T17:36:35.006" v="1135" actId="14100"/>
          <ac:cxnSpMkLst>
            <pc:docMk/>
            <pc:sldMk cId="3429514563" sldId="500"/>
            <ac:cxnSpMk id="64" creationId="{895D7B5D-F04C-954D-899E-E900E8D6A2B3}"/>
          </ac:cxnSpMkLst>
        </pc:cxnChg>
        <pc:cxnChg chg="add mod">
          <ac:chgData name="Khattab, Sherif" userId="c83b1e15-36f3-4f46-aceb-05aac24c545e" providerId="ADAL" clId="{8C3A6E48-25DA-8C41-9E26-00B45C2A3A44}" dt="2021-01-26T17:37:28.624" v="1161" actId="14100"/>
          <ac:cxnSpMkLst>
            <pc:docMk/>
            <pc:sldMk cId="3429514563" sldId="500"/>
            <ac:cxnSpMk id="66" creationId="{26A72C51-BC4C-F74E-9E8F-823906CCE695}"/>
          </ac:cxnSpMkLst>
        </pc:cxnChg>
        <pc:cxnChg chg="add mod">
          <ac:chgData name="Khattab, Sherif" userId="c83b1e15-36f3-4f46-aceb-05aac24c545e" providerId="ADAL" clId="{8C3A6E48-25DA-8C41-9E26-00B45C2A3A44}" dt="2021-01-26T15:40:52.018" v="965" actId="14100"/>
          <ac:cxnSpMkLst>
            <pc:docMk/>
            <pc:sldMk cId="3429514563" sldId="500"/>
            <ac:cxnSpMk id="72" creationId="{516D771F-3872-8C42-8775-90E79DDC4B34}"/>
          </ac:cxnSpMkLst>
        </pc:cxnChg>
        <pc:cxnChg chg="add mod">
          <ac:chgData name="Khattab, Sherif" userId="c83b1e15-36f3-4f46-aceb-05aac24c545e" providerId="ADAL" clId="{8C3A6E48-25DA-8C41-9E26-00B45C2A3A44}" dt="2021-01-26T15:42:11.732" v="990" actId="14100"/>
          <ac:cxnSpMkLst>
            <pc:docMk/>
            <pc:sldMk cId="3429514563" sldId="500"/>
            <ac:cxnSpMk id="75" creationId="{F3CE8254-244B-9B47-AC57-C5B98576F8CB}"/>
          </ac:cxnSpMkLst>
        </pc:cxnChg>
        <pc:cxnChg chg="add mod">
          <ac:chgData name="Khattab, Sherif" userId="c83b1e15-36f3-4f46-aceb-05aac24c545e" providerId="ADAL" clId="{8C3A6E48-25DA-8C41-9E26-00B45C2A3A44}" dt="2021-01-26T15:54:03.908" v="1040" actId="14100"/>
          <ac:cxnSpMkLst>
            <pc:docMk/>
            <pc:sldMk cId="3429514563" sldId="500"/>
            <ac:cxnSpMk id="79" creationId="{E0BF68D3-ED30-304A-BD53-E64D51785517}"/>
          </ac:cxnSpMkLst>
        </pc:cxnChg>
        <pc:cxnChg chg="add del mod">
          <ac:chgData name="Khattab, Sherif" userId="c83b1e15-36f3-4f46-aceb-05aac24c545e" providerId="ADAL" clId="{8C3A6E48-25DA-8C41-9E26-00B45C2A3A44}" dt="2021-01-26T15:54:46.426" v="1048"/>
          <ac:cxnSpMkLst>
            <pc:docMk/>
            <pc:sldMk cId="3429514563" sldId="500"/>
            <ac:cxnSpMk id="82" creationId="{7B3A2ED6-7550-C04A-BD74-4135A7584490}"/>
          </ac:cxnSpMkLst>
        </pc:cxnChg>
        <pc:cxnChg chg="add del mod">
          <ac:chgData name="Khattab, Sherif" userId="c83b1e15-36f3-4f46-aceb-05aac24c545e" providerId="ADAL" clId="{8C3A6E48-25DA-8C41-9E26-00B45C2A3A44}" dt="2021-01-26T15:54:55.032" v="1050"/>
          <ac:cxnSpMkLst>
            <pc:docMk/>
            <pc:sldMk cId="3429514563" sldId="500"/>
            <ac:cxnSpMk id="83" creationId="{6C68DD23-F897-F84C-ABF9-9E041C16D755}"/>
          </ac:cxnSpMkLst>
        </pc:cxnChg>
        <pc:cxnChg chg="add del mod">
          <ac:chgData name="Khattab, Sherif" userId="c83b1e15-36f3-4f46-aceb-05aac24c545e" providerId="ADAL" clId="{8C3A6E48-25DA-8C41-9E26-00B45C2A3A44}" dt="2021-01-26T15:54:58.162" v="1052"/>
          <ac:cxnSpMkLst>
            <pc:docMk/>
            <pc:sldMk cId="3429514563" sldId="500"/>
            <ac:cxnSpMk id="84" creationId="{6F82C2B7-F0E7-424A-AD1D-004DA843411D}"/>
          </ac:cxnSpMkLst>
        </pc:cxnChg>
        <pc:cxnChg chg="add mod">
          <ac:chgData name="Khattab, Sherif" userId="c83b1e15-36f3-4f46-aceb-05aac24c545e" providerId="ADAL" clId="{8C3A6E48-25DA-8C41-9E26-00B45C2A3A44}" dt="2021-01-26T15:58:09.910" v="1092" actId="14100"/>
          <ac:cxnSpMkLst>
            <pc:docMk/>
            <pc:sldMk cId="3429514563" sldId="500"/>
            <ac:cxnSpMk id="86" creationId="{C75C757A-5532-7940-B4EB-A7F7B2E461C7}"/>
          </ac:cxnSpMkLst>
        </pc:cxnChg>
      </pc:sldChg>
      <pc:sldChg chg="add del">
        <pc:chgData name="Khattab, Sherif" userId="c83b1e15-36f3-4f46-aceb-05aac24c545e" providerId="ADAL" clId="{8C3A6E48-25DA-8C41-9E26-00B45C2A3A44}" dt="2021-01-25T04:18:24.132" v="153"/>
        <pc:sldMkLst>
          <pc:docMk/>
          <pc:sldMk cId="4231520351" sldId="500"/>
        </pc:sldMkLst>
      </pc:sldChg>
      <pc:sldChg chg="addSp modSp new mod ord modAnim">
        <pc:chgData name="Khattab, Sherif" userId="c83b1e15-36f3-4f46-aceb-05aac24c545e" providerId="ADAL" clId="{8C3A6E48-25DA-8C41-9E26-00B45C2A3A44}" dt="2021-01-26T15:48:12.093" v="1008" actId="20578"/>
        <pc:sldMkLst>
          <pc:docMk/>
          <pc:sldMk cId="3419089429" sldId="501"/>
        </pc:sldMkLst>
        <pc:spChg chg="mod">
          <ac:chgData name="Khattab, Sherif" userId="c83b1e15-36f3-4f46-aceb-05aac24c545e" providerId="ADAL" clId="{8C3A6E48-25DA-8C41-9E26-00B45C2A3A44}" dt="2021-01-26T15:12:09.541" v="726" actId="20577"/>
          <ac:spMkLst>
            <pc:docMk/>
            <pc:sldMk cId="3419089429" sldId="501"/>
            <ac:spMk id="2" creationId="{FFE12BC5-5EA7-C845-A8E0-F8F61DD0257D}"/>
          </ac:spMkLst>
        </pc:spChg>
        <pc:picChg chg="add mod">
          <ac:chgData name="Khattab, Sherif" userId="c83b1e15-36f3-4f46-aceb-05aac24c545e" providerId="ADAL" clId="{8C3A6E48-25DA-8C41-9E26-00B45C2A3A44}" dt="2021-01-26T15:47:15.200" v="1004" actId="1076"/>
          <ac:picMkLst>
            <pc:docMk/>
            <pc:sldMk cId="3419089429" sldId="501"/>
            <ac:picMk id="6" creationId="{96E479EE-72EA-5E4A-917B-FDE32F354919}"/>
          </ac:picMkLst>
        </pc:picChg>
        <pc:picChg chg="add mod">
          <ac:chgData name="Khattab, Sherif" userId="c83b1e15-36f3-4f46-aceb-05aac24c545e" providerId="ADAL" clId="{8C3A6E48-25DA-8C41-9E26-00B45C2A3A44}" dt="2021-01-26T15:48:04.296" v="1006" actId="1076"/>
          <ac:picMkLst>
            <pc:docMk/>
            <pc:sldMk cId="3419089429" sldId="501"/>
            <ac:picMk id="7" creationId="{CE8A8D63-F641-DB4C-93B9-D4BFCDD98673}"/>
          </ac:picMkLst>
        </pc:picChg>
      </pc:sldChg>
      <pc:sldChg chg="addSp modSp new mod">
        <pc:chgData name="Khattab, Sherif" userId="c83b1e15-36f3-4f46-aceb-05aac24c545e" providerId="ADAL" clId="{8C3A6E48-25DA-8C41-9E26-00B45C2A3A44}" dt="2021-01-26T15:13:06.871" v="747"/>
        <pc:sldMkLst>
          <pc:docMk/>
          <pc:sldMk cId="2898433613" sldId="502"/>
        </pc:sldMkLst>
        <pc:spChg chg="mod">
          <ac:chgData name="Khattab, Sherif" userId="c83b1e15-36f3-4f46-aceb-05aac24c545e" providerId="ADAL" clId="{8C3A6E48-25DA-8C41-9E26-00B45C2A3A44}" dt="2021-01-26T15:13:05.337" v="746" actId="20577"/>
          <ac:spMkLst>
            <pc:docMk/>
            <pc:sldMk cId="2898433613" sldId="502"/>
            <ac:spMk id="2" creationId="{497D6FFA-9CCD-DF44-818F-EAFC80D35A76}"/>
          </ac:spMkLst>
        </pc:spChg>
        <pc:picChg chg="add mod">
          <ac:chgData name="Khattab, Sherif" userId="c83b1e15-36f3-4f46-aceb-05aac24c545e" providerId="ADAL" clId="{8C3A6E48-25DA-8C41-9E26-00B45C2A3A44}" dt="2021-01-26T15:13:06.871" v="747"/>
          <ac:picMkLst>
            <pc:docMk/>
            <pc:sldMk cId="2898433613" sldId="502"/>
            <ac:picMk id="6" creationId="{8F71978E-9F87-B048-8CAF-DD3D683C401E}"/>
          </ac:picMkLst>
        </pc:picChg>
      </pc:sldChg>
    </pc:docChg>
  </pc:docChgLst>
  <pc:docChgLst>
    <pc:chgData name="Khattab, Sherif" userId="c83b1e15-36f3-4f46-aceb-05aac24c545e" providerId="ADAL" clId="{FE92C68B-4A2B-491A-802D-9A016E970098}"/>
    <pc:docChg chg="addSld modSld">
      <pc:chgData name="Khattab, Sherif" userId="c83b1e15-36f3-4f46-aceb-05aac24c545e" providerId="ADAL" clId="{FE92C68B-4A2B-491A-802D-9A016E970098}" dt="2021-01-21T02:52:14.809" v="71" actId="20577"/>
      <pc:docMkLst>
        <pc:docMk/>
      </pc:docMkLst>
      <pc:sldChg chg="modSp mod">
        <pc:chgData name="Khattab, Sherif" userId="c83b1e15-36f3-4f46-aceb-05aac24c545e" providerId="ADAL" clId="{FE92C68B-4A2B-491A-802D-9A016E970098}" dt="2021-01-21T02:51:24.200" v="12" actId="20577"/>
        <pc:sldMkLst>
          <pc:docMk/>
          <pc:sldMk cId="1330366002" sldId="454"/>
        </pc:sldMkLst>
        <pc:spChg chg="mod">
          <ac:chgData name="Khattab, Sherif" userId="c83b1e15-36f3-4f46-aceb-05aac24c545e" providerId="ADAL" clId="{FE92C68B-4A2B-491A-802D-9A016E970098}" dt="2021-01-21T02:51:24.200" v="12" actId="20577"/>
          <ac:spMkLst>
            <pc:docMk/>
            <pc:sldMk cId="1330366002" sldId="454"/>
            <ac:spMk id="3" creationId="{00000000-0000-0000-0000-000000000000}"/>
          </ac:spMkLst>
        </pc:spChg>
      </pc:sldChg>
      <pc:sldChg chg="modSp new mod">
        <pc:chgData name="Khattab, Sherif" userId="c83b1e15-36f3-4f46-aceb-05aac24c545e" providerId="ADAL" clId="{FE92C68B-4A2B-491A-802D-9A016E970098}" dt="2021-01-21T02:52:14.809" v="71" actId="20577"/>
        <pc:sldMkLst>
          <pc:docMk/>
          <pc:sldMk cId="702367729" sldId="496"/>
        </pc:sldMkLst>
        <pc:spChg chg="mod">
          <ac:chgData name="Khattab, Sherif" userId="c83b1e15-36f3-4f46-aceb-05aac24c545e" providerId="ADAL" clId="{FE92C68B-4A2B-491A-802D-9A016E970098}" dt="2021-01-21T02:51:45.117" v="26" actId="20577"/>
          <ac:spMkLst>
            <pc:docMk/>
            <pc:sldMk cId="702367729" sldId="496"/>
            <ac:spMk id="2" creationId="{AB9EA720-F5B4-463B-B14C-1970BB85B2C8}"/>
          </ac:spMkLst>
        </pc:spChg>
        <pc:spChg chg="mod">
          <ac:chgData name="Khattab, Sherif" userId="c83b1e15-36f3-4f46-aceb-05aac24c545e" providerId="ADAL" clId="{FE92C68B-4A2B-491A-802D-9A016E970098}" dt="2021-01-21T02:52:14.809" v="71" actId="20577"/>
          <ac:spMkLst>
            <pc:docMk/>
            <pc:sldMk cId="702367729" sldId="496"/>
            <ac:spMk id="3" creationId="{2466C52D-9A48-4683-BE7F-268D8DB7FAAD}"/>
          </ac:spMkLst>
        </pc:spChg>
      </pc:sldChg>
    </pc:docChg>
  </pc:docChgLst>
  <pc:docChgLst>
    <pc:chgData name="Khattab, Sherif" userId="c83b1e15-36f3-4f46-aceb-05aac24c545e" providerId="ADAL" clId="{2ADE63E9-E2C9-7246-9E3A-3CE97796841D}"/>
    <pc:docChg chg="custSel addSld modSld modMainMaster">
      <pc:chgData name="Khattab, Sherif" userId="c83b1e15-36f3-4f46-aceb-05aac24c545e" providerId="ADAL" clId="{2ADE63E9-E2C9-7246-9E3A-3CE97796841D}" dt="2020-05-14T17:34:15.216" v="192" actId="1036"/>
      <pc:docMkLst>
        <pc:docMk/>
      </pc:docMkLst>
      <pc:sldChg chg="delSp modSp add mod modTransition chgLayout">
        <pc:chgData name="Khattab, Sherif" userId="c83b1e15-36f3-4f46-aceb-05aac24c545e" providerId="ADAL" clId="{2ADE63E9-E2C9-7246-9E3A-3CE97796841D}" dt="2020-05-14T17:24:26.078" v="22" actId="700"/>
        <pc:sldMkLst>
          <pc:docMk/>
          <pc:sldMk cId="3681208715" sldId="257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681208715" sldId="257"/>
            <ac:spMk id="4" creationId="{2E0DDA8D-06C7-4BAC-BDBD-D3BD3DDF9BA4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681208715" sldId="257"/>
            <ac:spMk id="5" creationId="{A1EA3AF4-D3F1-4298-8140-9B5106826B60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3681208715" sldId="257"/>
            <ac:spMk id="6" creationId="{30039E47-83F5-4986-AD67-385C5E992CC4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681208715" sldId="257"/>
            <ac:spMk id="5122" creationId="{45699F27-E993-49CA-AED1-B264756636FA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681208715" sldId="257"/>
            <ac:spMk id="5123" creationId="{550C3EC1-F853-4061-A0F2-F81B64390D10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5:14.941" v="31" actId="700"/>
        <pc:sldMkLst>
          <pc:docMk/>
          <pc:sldMk cId="1664517503" sldId="258"/>
        </pc:sldMkLst>
        <pc:spChg chg="mod ord">
          <ac:chgData name="Khattab, Sherif" userId="c83b1e15-36f3-4f46-aceb-05aac24c545e" providerId="ADAL" clId="{2ADE63E9-E2C9-7246-9E3A-3CE97796841D}" dt="2020-05-14T17:25:14.941" v="31" actId="700"/>
          <ac:spMkLst>
            <pc:docMk/>
            <pc:sldMk cId="1664517503" sldId="258"/>
            <ac:spMk id="4" creationId="{6D5DB287-3308-4A27-B442-02FC48B43DCC}"/>
          </ac:spMkLst>
        </pc:spChg>
        <pc:spChg chg="mod ord">
          <ac:chgData name="Khattab, Sherif" userId="c83b1e15-36f3-4f46-aceb-05aac24c545e" providerId="ADAL" clId="{2ADE63E9-E2C9-7246-9E3A-3CE97796841D}" dt="2020-05-14T17:25:14.941" v="31" actId="700"/>
          <ac:spMkLst>
            <pc:docMk/>
            <pc:sldMk cId="1664517503" sldId="258"/>
            <ac:spMk id="5" creationId="{7F62074C-DB6F-4B49-B5BE-426A56D75291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1664517503" sldId="258"/>
            <ac:spMk id="6" creationId="{DBEB0910-47B5-4B34-B216-EE6456CE63F3}"/>
          </ac:spMkLst>
        </pc:spChg>
        <pc:spChg chg="mod ord">
          <ac:chgData name="Khattab, Sherif" userId="c83b1e15-36f3-4f46-aceb-05aac24c545e" providerId="ADAL" clId="{2ADE63E9-E2C9-7246-9E3A-3CE97796841D}" dt="2020-05-14T17:25:14.941" v="31" actId="700"/>
          <ac:spMkLst>
            <pc:docMk/>
            <pc:sldMk cId="1664517503" sldId="258"/>
            <ac:spMk id="1030" creationId="{0368ECC8-3051-4F99-A98B-C53D8F6FD10D}"/>
          </ac:spMkLst>
        </pc:spChg>
        <pc:spChg chg="mod ord">
          <ac:chgData name="Khattab, Sherif" userId="c83b1e15-36f3-4f46-aceb-05aac24c545e" providerId="ADAL" clId="{2ADE63E9-E2C9-7246-9E3A-3CE97796841D}" dt="2020-05-14T17:25:14.941" v="31" actId="700"/>
          <ac:spMkLst>
            <pc:docMk/>
            <pc:sldMk cId="1664517503" sldId="258"/>
            <ac:spMk id="1031" creationId="{A3A9FBD7-079E-4DB0-ABD2-CFB33A90CD3B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5:37.153" v="35" actId="700"/>
        <pc:sldMkLst>
          <pc:docMk/>
          <pc:sldMk cId="3230569327" sldId="260"/>
        </pc:sldMkLst>
        <pc:spChg chg="mod ord">
          <ac:chgData name="Khattab, Sherif" userId="c83b1e15-36f3-4f46-aceb-05aac24c545e" providerId="ADAL" clId="{2ADE63E9-E2C9-7246-9E3A-3CE97796841D}" dt="2020-05-14T17:25:37.153" v="35" actId="700"/>
          <ac:spMkLst>
            <pc:docMk/>
            <pc:sldMk cId="3230569327" sldId="260"/>
            <ac:spMk id="4" creationId="{12D0CFB9-98A1-4644-9075-FD8241684B3F}"/>
          </ac:spMkLst>
        </pc:spChg>
        <pc:spChg chg="mod ord">
          <ac:chgData name="Khattab, Sherif" userId="c83b1e15-36f3-4f46-aceb-05aac24c545e" providerId="ADAL" clId="{2ADE63E9-E2C9-7246-9E3A-3CE97796841D}" dt="2020-05-14T17:25:37.153" v="35" actId="700"/>
          <ac:spMkLst>
            <pc:docMk/>
            <pc:sldMk cId="3230569327" sldId="260"/>
            <ac:spMk id="5" creationId="{EA6302F6-5FA4-4BF9-9BAC-047F6A9EB36E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3230569327" sldId="260"/>
            <ac:spMk id="6" creationId="{952F9D76-11EF-4C87-AEE4-5B113B33AA47}"/>
          </ac:spMkLst>
        </pc:spChg>
        <pc:spChg chg="mod ord">
          <ac:chgData name="Khattab, Sherif" userId="c83b1e15-36f3-4f46-aceb-05aac24c545e" providerId="ADAL" clId="{2ADE63E9-E2C9-7246-9E3A-3CE97796841D}" dt="2020-05-14T17:25:37.153" v="35" actId="700"/>
          <ac:spMkLst>
            <pc:docMk/>
            <pc:sldMk cId="3230569327" sldId="260"/>
            <ac:spMk id="7172" creationId="{7B1E42B3-380F-43F5-A523-96E27B80FD0B}"/>
          </ac:spMkLst>
        </pc:spChg>
        <pc:spChg chg="mod ord">
          <ac:chgData name="Khattab, Sherif" userId="c83b1e15-36f3-4f46-aceb-05aac24c545e" providerId="ADAL" clId="{2ADE63E9-E2C9-7246-9E3A-3CE97796841D}" dt="2020-05-14T17:25:37.153" v="35" actId="700"/>
          <ac:spMkLst>
            <pc:docMk/>
            <pc:sldMk cId="3230569327" sldId="260"/>
            <ac:spMk id="7173" creationId="{78A499B5-9D51-4382-A503-4CC1F3B2216F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86763112" sldId="266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86763112" sldId="266"/>
            <ac:spMk id="2" creationId="{CEFAF124-F9B6-474A-B09B-B27BF28DF285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86763112" sldId="266"/>
            <ac:spMk id="4" creationId="{A566E38A-BBB5-4D22-9BE1-AC143426CD4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86763112" sldId="266"/>
            <ac:spMk id="12289" creationId="{62C40A63-7AEB-4A3F-820B-BC2E23CF6253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86763112" sldId="266"/>
            <ac:spMk id="12290" creationId="{8FA9C2D3-E42F-4A88-98BE-A8B3EE2EB90D}"/>
          </ac:spMkLst>
        </pc:spChg>
      </pc:sldChg>
      <pc:sldChg chg="delSp modSp add mod modClrScheme chgLayout">
        <pc:chgData name="Khattab, Sherif" userId="c83b1e15-36f3-4f46-aceb-05aac24c545e" providerId="ADAL" clId="{2ADE63E9-E2C9-7246-9E3A-3CE97796841D}" dt="2020-05-14T17:30:14.773" v="112" actId="207"/>
        <pc:sldMkLst>
          <pc:docMk/>
          <pc:sldMk cId="1920820884" sldId="273"/>
        </pc:sldMkLst>
        <pc:spChg chg="mod ord">
          <ac:chgData name="Khattab, Sherif" userId="c83b1e15-36f3-4f46-aceb-05aac24c545e" providerId="ADAL" clId="{2ADE63E9-E2C9-7246-9E3A-3CE97796841D}" dt="2020-05-14T17:30:14.773" v="112" actId="207"/>
          <ac:spMkLst>
            <pc:docMk/>
            <pc:sldMk cId="1920820884" sldId="273"/>
            <ac:spMk id="5" creationId="{FC499793-E9E3-4888-8413-2E106D10E477}"/>
          </ac:spMkLst>
        </pc:spChg>
        <pc:spChg chg="mod ord">
          <ac:chgData name="Khattab, Sherif" userId="c83b1e15-36f3-4f46-aceb-05aac24c545e" providerId="ADAL" clId="{2ADE63E9-E2C9-7246-9E3A-3CE97796841D}" dt="2020-05-14T17:30:14.773" v="112" actId="207"/>
          <ac:spMkLst>
            <pc:docMk/>
            <pc:sldMk cId="1920820884" sldId="273"/>
            <ac:spMk id="6" creationId="{510D549B-08F4-40D1-AD1E-68D24CF202CA}"/>
          </ac:spMkLst>
        </pc:spChg>
        <pc:spChg chg="del mod ord">
          <ac:chgData name="Khattab, Sherif" userId="c83b1e15-36f3-4f46-aceb-05aac24c545e" providerId="ADAL" clId="{2ADE63E9-E2C9-7246-9E3A-3CE97796841D}" dt="2020-05-14T17:22:51.467" v="19"/>
          <ac:spMkLst>
            <pc:docMk/>
            <pc:sldMk cId="1920820884" sldId="273"/>
            <ac:spMk id="7" creationId="{48178900-0A09-4069-8BC8-DE856ABAE467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920820884" sldId="273"/>
            <ac:spMk id="20483" creationId="{E4058124-78B3-4B54-BDBF-2295EAF9CC4E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920820884" sldId="273"/>
            <ac:spMk id="20485" creationId="{7BEED891-A5E7-4A54-A86A-39E4EE6AE0FF}"/>
          </ac:spMkLst>
        </pc:spChg>
      </pc:sldChg>
      <pc:sldChg chg="delSp modSp add mod modClrScheme chgLayout">
        <pc:chgData name="Khattab, Sherif" userId="c83b1e15-36f3-4f46-aceb-05aac24c545e" providerId="ADAL" clId="{2ADE63E9-E2C9-7246-9E3A-3CE97796841D}" dt="2020-05-14T17:24:59.667" v="30" actId="207"/>
        <pc:sldMkLst>
          <pc:docMk/>
          <pc:sldMk cId="2017417480" sldId="277"/>
        </pc:sldMkLst>
        <pc:spChg chg="mod ord">
          <ac:chgData name="Khattab, Sherif" userId="c83b1e15-36f3-4f46-aceb-05aac24c545e" providerId="ADAL" clId="{2ADE63E9-E2C9-7246-9E3A-3CE97796841D}" dt="2020-05-14T17:24:59.667" v="30" actId="207"/>
          <ac:spMkLst>
            <pc:docMk/>
            <pc:sldMk cId="2017417480" sldId="277"/>
            <ac:spMk id="5" creationId="{3525546F-0B66-4C13-9C3B-8D2383FE1C94}"/>
          </ac:spMkLst>
        </pc:spChg>
        <pc:spChg chg="mod ord">
          <ac:chgData name="Khattab, Sherif" userId="c83b1e15-36f3-4f46-aceb-05aac24c545e" providerId="ADAL" clId="{2ADE63E9-E2C9-7246-9E3A-3CE97796841D}" dt="2020-05-14T17:24:59.667" v="30" actId="207"/>
          <ac:spMkLst>
            <pc:docMk/>
            <pc:sldMk cId="2017417480" sldId="277"/>
            <ac:spMk id="6" creationId="{F3EC550F-BE8A-4470-B27A-79D5F8830C0D}"/>
          </ac:spMkLst>
        </pc:spChg>
        <pc:spChg chg="del mod ord">
          <ac:chgData name="Khattab, Sherif" userId="c83b1e15-36f3-4f46-aceb-05aac24c545e" providerId="ADAL" clId="{2ADE63E9-E2C9-7246-9E3A-3CE97796841D}" dt="2020-05-14T17:22:51.467" v="19"/>
          <ac:spMkLst>
            <pc:docMk/>
            <pc:sldMk cId="2017417480" sldId="277"/>
            <ac:spMk id="7" creationId="{01A28142-74E0-4C0E-93DC-07C2A38ED49F}"/>
          </ac:spMkLst>
        </pc:spChg>
        <pc:spChg chg="mod ord">
          <ac:chgData name="Khattab, Sherif" userId="c83b1e15-36f3-4f46-aceb-05aac24c545e" providerId="ADAL" clId="{2ADE63E9-E2C9-7246-9E3A-3CE97796841D}" dt="2020-05-14T17:24:40.474" v="25" actId="700"/>
          <ac:spMkLst>
            <pc:docMk/>
            <pc:sldMk cId="2017417480" sldId="277"/>
            <ac:spMk id="24579" creationId="{FDA90472-0A8B-442F-AA48-71099394017A}"/>
          </ac:spMkLst>
        </pc:spChg>
        <pc:spChg chg="mod ord">
          <ac:chgData name="Khattab, Sherif" userId="c83b1e15-36f3-4f46-aceb-05aac24c545e" providerId="ADAL" clId="{2ADE63E9-E2C9-7246-9E3A-3CE97796841D}" dt="2020-05-14T17:24:40.474" v="25" actId="700"/>
          <ac:spMkLst>
            <pc:docMk/>
            <pc:sldMk cId="2017417480" sldId="277"/>
            <ac:spMk id="24581" creationId="{134F36E9-EC25-4348-AB7C-576D69035F2E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4:26.078" v="22" actId="700"/>
        <pc:sldMkLst>
          <pc:docMk/>
          <pc:sldMk cId="2773510753" sldId="280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2773510753" sldId="280"/>
            <ac:spMk id="6" creationId="{45E3724B-6C7E-4F4E-BBD0-0508D920F778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2773510753" sldId="280"/>
            <ac:spMk id="7" creationId="{770F542D-F07B-4DEE-BF4A-F55839083B18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2773510753" sldId="280"/>
            <ac:spMk id="8" creationId="{B7636233-5A62-4E29-998B-97B89F01C446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2773510753" sldId="280"/>
            <ac:spMk id="27655" creationId="{88CD6029-D505-4046-B262-3728E98558C9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2773510753" sldId="280"/>
            <ac:spMk id="27656" creationId="{5F645CD5-8D2C-44F7-817E-5B87B631AF74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4:26.078" v="22" actId="700"/>
        <pc:sldMkLst>
          <pc:docMk/>
          <pc:sldMk cId="171235497" sldId="283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71235497" sldId="283"/>
            <ac:spMk id="4" creationId="{ADAF0CBA-9954-4CCC-95D5-CC30D48E0F1F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71235497" sldId="283"/>
            <ac:spMk id="5" creationId="{810DD0E0-1167-4E24-AE69-A61BD962FDBB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171235497" sldId="283"/>
            <ac:spMk id="6" creationId="{0EE071E0-1F5B-45D8-90C3-DBF412334D4C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71235497" sldId="283"/>
            <ac:spMk id="30724" creationId="{0E15F83F-A5FA-4153-B851-341E8E81570E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71235497" sldId="283"/>
            <ac:spMk id="30725" creationId="{E1B18993-CB9D-41C2-9E1C-724CA5CC0474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4:26.078" v="22" actId="700"/>
        <pc:sldMkLst>
          <pc:docMk/>
          <pc:sldMk cId="2099089282" sldId="284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2099089282" sldId="284"/>
            <ac:spMk id="4" creationId="{F6C9B60F-3DBB-44E1-9FC8-922232D24280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2099089282" sldId="284"/>
            <ac:spMk id="5" creationId="{87869125-CE2E-4072-9F2F-E6170BA0F1EF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2099089282" sldId="284"/>
            <ac:spMk id="6" creationId="{48FF70CE-030D-4E7A-B681-E99B3CD57E51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2099089282" sldId="284"/>
            <ac:spMk id="31748" creationId="{2653520C-A7DA-4A69-8691-2BB64FFE2A68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2099089282" sldId="284"/>
            <ac:spMk id="31749" creationId="{33CB87FD-8E8E-445B-AD23-77F43FDA0814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4:26.078" v="22" actId="700"/>
        <pc:sldMkLst>
          <pc:docMk/>
          <pc:sldMk cId="1136622862" sldId="285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136622862" sldId="285"/>
            <ac:spMk id="4" creationId="{4FEB4148-A4C2-4EEE-A3CD-76B9C83F2F73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136622862" sldId="285"/>
            <ac:spMk id="5" creationId="{78D1783B-087A-4549-B409-A2FF5AFD9991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1136622862" sldId="285"/>
            <ac:spMk id="6" creationId="{90459C1A-26C0-4018-8B40-76A28E751E99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136622862" sldId="285"/>
            <ac:spMk id="32774" creationId="{06FD15CE-FF1B-49F4-8641-CBFFE2617020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136622862" sldId="285"/>
            <ac:spMk id="32775" creationId="{180AA69F-72BB-4974-BC4E-09B7641CAFF4}"/>
          </ac:spMkLst>
        </pc:spChg>
      </pc:sldChg>
      <pc:sldChg chg="delSp modSp add mod modTransition chgLayout">
        <pc:chgData name="Khattab, Sherif" userId="c83b1e15-36f3-4f46-aceb-05aac24c545e" providerId="ADAL" clId="{2ADE63E9-E2C9-7246-9E3A-3CE97796841D}" dt="2020-05-14T17:24:26.078" v="22" actId="700"/>
        <pc:sldMkLst>
          <pc:docMk/>
          <pc:sldMk cId="3949722242" sldId="286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949722242" sldId="286"/>
            <ac:spMk id="4" creationId="{EEAD60E3-B94D-402F-938C-6053223687CE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949722242" sldId="286"/>
            <ac:spMk id="5" creationId="{792B3F77-C24F-4032-B208-E646BB91B582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3949722242" sldId="286"/>
            <ac:spMk id="6" creationId="{42FD183D-42B2-4301-8A0E-0D264EBBDAB3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949722242" sldId="286"/>
            <ac:spMk id="39938" creationId="{CED1A8E4-F3B1-4AB6-8113-BB0DE942000F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949722242" sldId="286"/>
            <ac:spMk id="39939" creationId="{91F39470-FE02-4902-B89F-87DBA61AB2C6}"/>
          </ac:spMkLst>
        </pc:spChg>
      </pc:sldChg>
      <pc:sldChg chg="delSp modSp add mod modTransition chgLayout">
        <pc:chgData name="Khattab, Sherif" userId="c83b1e15-36f3-4f46-aceb-05aac24c545e" providerId="ADAL" clId="{2ADE63E9-E2C9-7246-9E3A-3CE97796841D}" dt="2020-05-14T17:28:01.093" v="68" actId="14100"/>
        <pc:sldMkLst>
          <pc:docMk/>
          <pc:sldMk cId="1032220564" sldId="287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032220564" sldId="287"/>
            <ac:spMk id="5" creationId="{178E55D8-C24A-4E57-B865-4EB4969B6C6C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032220564" sldId="287"/>
            <ac:spMk id="6" creationId="{BFF95065-C649-4526-93B3-E883909D87A2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1032220564" sldId="287"/>
            <ac:spMk id="7" creationId="{17800276-4567-4676-A54C-5FE3EA9ACEC0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032220564" sldId="287"/>
            <ac:spMk id="41986" creationId="{3A79F927-4F1A-4373-BAE8-F498E25BB301}"/>
          </ac:spMkLst>
        </pc:spChg>
        <pc:spChg chg="mod ord">
          <ac:chgData name="Khattab, Sherif" userId="c83b1e15-36f3-4f46-aceb-05aac24c545e" providerId="ADAL" clId="{2ADE63E9-E2C9-7246-9E3A-3CE97796841D}" dt="2020-05-14T17:28:01.093" v="68" actId="14100"/>
          <ac:spMkLst>
            <pc:docMk/>
            <pc:sldMk cId="1032220564" sldId="287"/>
            <ac:spMk id="41987" creationId="{26929F26-875D-4BB7-9162-E5C46D0A53E8}"/>
          </ac:spMkLst>
        </pc:spChg>
      </pc:sldChg>
      <pc:sldChg chg="delSp modSp add mod modTransition chgLayout">
        <pc:chgData name="Khattab, Sherif" userId="c83b1e15-36f3-4f46-aceb-05aac24c545e" providerId="ADAL" clId="{2ADE63E9-E2C9-7246-9E3A-3CE97796841D}" dt="2020-05-14T17:28:21.126" v="69" actId="700"/>
        <pc:sldMkLst>
          <pc:docMk/>
          <pc:sldMk cId="1268007695" sldId="288"/>
        </pc:sldMkLst>
        <pc:spChg chg="mod ord">
          <ac:chgData name="Khattab, Sherif" userId="c83b1e15-36f3-4f46-aceb-05aac24c545e" providerId="ADAL" clId="{2ADE63E9-E2C9-7246-9E3A-3CE97796841D}" dt="2020-05-14T17:28:21.126" v="69" actId="700"/>
          <ac:spMkLst>
            <pc:docMk/>
            <pc:sldMk cId="1268007695" sldId="288"/>
            <ac:spMk id="4" creationId="{8DADB8A8-04F4-43EF-A724-E4DF86BBDDE7}"/>
          </ac:spMkLst>
        </pc:spChg>
        <pc:spChg chg="mod ord">
          <ac:chgData name="Khattab, Sherif" userId="c83b1e15-36f3-4f46-aceb-05aac24c545e" providerId="ADAL" clId="{2ADE63E9-E2C9-7246-9E3A-3CE97796841D}" dt="2020-05-14T17:28:21.126" v="69" actId="700"/>
          <ac:spMkLst>
            <pc:docMk/>
            <pc:sldMk cId="1268007695" sldId="288"/>
            <ac:spMk id="5" creationId="{0B3C0DF3-BDE8-4BBC-A0B5-9911BC2FBB97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1268007695" sldId="288"/>
            <ac:spMk id="6" creationId="{08FB0B5A-2A32-46B6-B2EB-37646A3ACD46}"/>
          </ac:spMkLst>
        </pc:spChg>
        <pc:spChg chg="mod ord">
          <ac:chgData name="Khattab, Sherif" userId="c83b1e15-36f3-4f46-aceb-05aac24c545e" providerId="ADAL" clId="{2ADE63E9-E2C9-7246-9E3A-3CE97796841D}" dt="2020-05-14T17:28:21.126" v="69" actId="700"/>
          <ac:spMkLst>
            <pc:docMk/>
            <pc:sldMk cId="1268007695" sldId="288"/>
            <ac:spMk id="45060" creationId="{773007D0-99A1-415B-902E-F099D53A88A5}"/>
          </ac:spMkLst>
        </pc:spChg>
        <pc:spChg chg="mod ord">
          <ac:chgData name="Khattab, Sherif" userId="c83b1e15-36f3-4f46-aceb-05aac24c545e" providerId="ADAL" clId="{2ADE63E9-E2C9-7246-9E3A-3CE97796841D}" dt="2020-05-14T17:28:21.126" v="69" actId="700"/>
          <ac:spMkLst>
            <pc:docMk/>
            <pc:sldMk cId="1268007695" sldId="288"/>
            <ac:spMk id="45061" creationId="{C82BDD8E-B02C-45D7-A4E1-5AA0B3D3D510}"/>
          </ac:spMkLst>
        </pc:spChg>
      </pc:sldChg>
      <pc:sldChg chg="addSp delSp modSp add mod modTransition modClrScheme chgLayout">
        <pc:chgData name="Khattab, Sherif" userId="c83b1e15-36f3-4f46-aceb-05aac24c545e" providerId="ADAL" clId="{2ADE63E9-E2C9-7246-9E3A-3CE97796841D}" dt="2020-05-14T17:29:40.055" v="89" actId="20577"/>
        <pc:sldMkLst>
          <pc:docMk/>
          <pc:sldMk cId="463012687" sldId="289"/>
        </pc:sldMkLst>
        <pc:spChg chg="add del 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463012687" sldId="289"/>
            <ac:spMk id="2" creationId="{6A29EE6B-2263-DA48-AEA8-296266CA9B91}"/>
          </ac:spMkLst>
        </pc:spChg>
        <pc:spChg chg="add 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463012687" sldId="289"/>
            <ac:spMk id="3" creationId="{A796DF92-F102-4646-A298-BB70F5017AAE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463012687" sldId="289"/>
            <ac:spMk id="103" creationId="{4F76D617-EEBD-4B8B-B82A-EA3BF2585492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463012687" sldId="289"/>
            <ac:spMk id="104" creationId="{68C29CE1-EA81-413E-B1F8-53A0F2399AB7}"/>
          </ac:spMkLst>
        </pc:spChg>
        <pc:spChg chg="del mod ord">
          <ac:chgData name="Khattab, Sherif" userId="c83b1e15-36f3-4f46-aceb-05aac24c545e" providerId="ADAL" clId="{2ADE63E9-E2C9-7246-9E3A-3CE97796841D}" dt="2020-05-14T17:22:51.467" v="19"/>
          <ac:spMkLst>
            <pc:docMk/>
            <pc:sldMk cId="463012687" sldId="289"/>
            <ac:spMk id="105" creationId="{A65A479E-8F06-4807-A3BA-E4FB7EE7338D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463012687" sldId="289"/>
            <ac:spMk id="46082" creationId="{15E50D80-617E-410E-98DB-B2F2274843A1}"/>
          </ac:spMkLst>
        </pc:spChg>
        <pc:spChg chg="mod">
          <ac:chgData name="Khattab, Sherif" userId="c83b1e15-36f3-4f46-aceb-05aac24c545e" providerId="ADAL" clId="{2ADE63E9-E2C9-7246-9E3A-3CE97796841D}" dt="2020-05-14T17:29:40.055" v="89" actId="20577"/>
          <ac:spMkLst>
            <pc:docMk/>
            <pc:sldMk cId="463012687" sldId="289"/>
            <ac:spMk id="46282" creationId="{E7A6F565-6797-41A4-9E37-DE763723D06D}"/>
          </ac:spMkLst>
        </pc:spChg>
        <pc:spChg chg="mod">
          <ac:chgData name="Khattab, Sherif" userId="c83b1e15-36f3-4f46-aceb-05aac24c545e" providerId="ADAL" clId="{2ADE63E9-E2C9-7246-9E3A-3CE97796841D}" dt="2020-05-14T17:28:54.793" v="79" actId="20577"/>
          <ac:spMkLst>
            <pc:docMk/>
            <pc:sldMk cId="463012687" sldId="289"/>
            <ac:spMk id="46283" creationId="{3F42026E-385F-48A6-8000-7D34E9DD210A}"/>
          </ac:spMkLst>
        </pc:spChg>
      </pc:sldChg>
      <pc:sldChg chg="delSp modSp add mod modTransition chgLayout">
        <pc:chgData name="Khattab, Sherif" userId="c83b1e15-36f3-4f46-aceb-05aac24c545e" providerId="ADAL" clId="{2ADE63E9-E2C9-7246-9E3A-3CE97796841D}" dt="2020-05-14T17:30:33.872" v="125" actId="700"/>
        <pc:sldMkLst>
          <pc:docMk/>
          <pc:sldMk cId="442392580" sldId="290"/>
        </pc:sldMkLst>
        <pc:spChg chg="mod ord">
          <ac:chgData name="Khattab, Sherif" userId="c83b1e15-36f3-4f46-aceb-05aac24c545e" providerId="ADAL" clId="{2ADE63E9-E2C9-7246-9E3A-3CE97796841D}" dt="2020-05-14T17:30:33.872" v="125" actId="700"/>
          <ac:spMkLst>
            <pc:docMk/>
            <pc:sldMk cId="442392580" sldId="290"/>
            <ac:spMk id="4" creationId="{47F3073E-0434-49F9-B09D-F5F5E393ECB2}"/>
          </ac:spMkLst>
        </pc:spChg>
        <pc:spChg chg="mod ord">
          <ac:chgData name="Khattab, Sherif" userId="c83b1e15-36f3-4f46-aceb-05aac24c545e" providerId="ADAL" clId="{2ADE63E9-E2C9-7246-9E3A-3CE97796841D}" dt="2020-05-14T17:30:33.872" v="125" actId="700"/>
          <ac:spMkLst>
            <pc:docMk/>
            <pc:sldMk cId="442392580" sldId="290"/>
            <ac:spMk id="5" creationId="{6751EE3F-1EE0-4017-8CCC-0FC0F8920420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442392580" sldId="290"/>
            <ac:spMk id="6" creationId="{5B59F93E-BC5B-4A6C-BB2E-D594EECDCE93}"/>
          </ac:spMkLst>
        </pc:spChg>
        <pc:spChg chg="mod ord">
          <ac:chgData name="Khattab, Sherif" userId="c83b1e15-36f3-4f46-aceb-05aac24c545e" providerId="ADAL" clId="{2ADE63E9-E2C9-7246-9E3A-3CE97796841D}" dt="2020-05-14T17:30:33.872" v="125" actId="700"/>
          <ac:spMkLst>
            <pc:docMk/>
            <pc:sldMk cId="442392580" sldId="290"/>
            <ac:spMk id="51202" creationId="{1832268E-E249-40C6-B18D-A6A0000E752C}"/>
          </ac:spMkLst>
        </pc:spChg>
        <pc:spChg chg="mod ord">
          <ac:chgData name="Khattab, Sherif" userId="c83b1e15-36f3-4f46-aceb-05aac24c545e" providerId="ADAL" clId="{2ADE63E9-E2C9-7246-9E3A-3CE97796841D}" dt="2020-05-14T17:30:33.872" v="125" actId="700"/>
          <ac:spMkLst>
            <pc:docMk/>
            <pc:sldMk cId="442392580" sldId="290"/>
            <ac:spMk id="51203" creationId="{E1844388-F7ED-4AAE-B175-B692045FDD4D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5:32.689" v="34" actId="14100"/>
        <pc:sldMkLst>
          <pc:docMk/>
          <pc:sldMk cId="2163467695" sldId="455"/>
        </pc:sldMkLst>
        <pc:spChg chg="mod ord">
          <ac:chgData name="Khattab, Sherif" userId="c83b1e15-36f3-4f46-aceb-05aac24c545e" providerId="ADAL" clId="{2ADE63E9-E2C9-7246-9E3A-3CE97796841D}" dt="2020-05-14T17:25:27.042" v="33" actId="700"/>
          <ac:spMkLst>
            <pc:docMk/>
            <pc:sldMk cId="2163467695" sldId="455"/>
            <ac:spMk id="13" creationId="{F928C86B-9BBA-478E-97A6-0FED10F15F5A}"/>
          </ac:spMkLst>
        </pc:spChg>
        <pc:spChg chg="mod ord">
          <ac:chgData name="Khattab, Sherif" userId="c83b1e15-36f3-4f46-aceb-05aac24c545e" providerId="ADAL" clId="{2ADE63E9-E2C9-7246-9E3A-3CE97796841D}" dt="2020-05-14T17:25:27.042" v="33" actId="700"/>
          <ac:spMkLst>
            <pc:docMk/>
            <pc:sldMk cId="2163467695" sldId="455"/>
            <ac:spMk id="14" creationId="{E452A7E1-97CE-42C7-A761-3560AB948338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2163467695" sldId="455"/>
            <ac:spMk id="15" creationId="{1E01F785-60CA-42DE-8E3B-590093AC26AD}"/>
          </ac:spMkLst>
        </pc:spChg>
        <pc:spChg chg="mod ord">
          <ac:chgData name="Khattab, Sherif" userId="c83b1e15-36f3-4f46-aceb-05aac24c545e" providerId="ADAL" clId="{2ADE63E9-E2C9-7246-9E3A-3CE97796841D}" dt="2020-05-14T17:25:27.042" v="33" actId="700"/>
          <ac:spMkLst>
            <pc:docMk/>
            <pc:sldMk cId="2163467695" sldId="455"/>
            <ac:spMk id="6148" creationId="{7106B0E7-A749-4160-B5A9-D2DF2E8EA412}"/>
          </ac:spMkLst>
        </pc:spChg>
        <pc:spChg chg="mod ord">
          <ac:chgData name="Khattab, Sherif" userId="c83b1e15-36f3-4f46-aceb-05aac24c545e" providerId="ADAL" clId="{2ADE63E9-E2C9-7246-9E3A-3CE97796841D}" dt="2020-05-14T17:25:32.689" v="34" actId="14100"/>
          <ac:spMkLst>
            <pc:docMk/>
            <pc:sldMk cId="2163467695" sldId="455"/>
            <ac:spMk id="6149" creationId="{63646622-A320-4FCB-BDB6-A3233F933A38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5:44.638" v="36" actId="700"/>
        <pc:sldMkLst>
          <pc:docMk/>
          <pc:sldMk cId="3400641916" sldId="456"/>
        </pc:sldMkLst>
        <pc:spChg chg="mod ord">
          <ac:chgData name="Khattab, Sherif" userId="c83b1e15-36f3-4f46-aceb-05aac24c545e" providerId="ADAL" clId="{2ADE63E9-E2C9-7246-9E3A-3CE97796841D}" dt="2020-05-14T17:25:44.638" v="36" actId="700"/>
          <ac:spMkLst>
            <pc:docMk/>
            <pc:sldMk cId="3400641916" sldId="456"/>
            <ac:spMk id="4" creationId="{0C501DED-619E-4C64-9029-D36EDA52D5E2}"/>
          </ac:spMkLst>
        </pc:spChg>
        <pc:spChg chg="mod ord">
          <ac:chgData name="Khattab, Sherif" userId="c83b1e15-36f3-4f46-aceb-05aac24c545e" providerId="ADAL" clId="{2ADE63E9-E2C9-7246-9E3A-3CE97796841D}" dt="2020-05-14T17:25:44.638" v="36" actId="700"/>
          <ac:spMkLst>
            <pc:docMk/>
            <pc:sldMk cId="3400641916" sldId="456"/>
            <ac:spMk id="5" creationId="{4DB07EA0-620D-48EC-8380-94EDB409FF33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3400641916" sldId="456"/>
            <ac:spMk id="6" creationId="{023763B8-FFB6-4DAF-ABC2-8FA8BF93BD2B}"/>
          </ac:spMkLst>
        </pc:spChg>
        <pc:spChg chg="mod ord">
          <ac:chgData name="Khattab, Sherif" userId="c83b1e15-36f3-4f46-aceb-05aac24c545e" providerId="ADAL" clId="{2ADE63E9-E2C9-7246-9E3A-3CE97796841D}" dt="2020-05-14T17:25:44.638" v="36" actId="700"/>
          <ac:spMkLst>
            <pc:docMk/>
            <pc:sldMk cId="3400641916" sldId="456"/>
            <ac:spMk id="8196" creationId="{00C9B4BB-AB2D-4394-BF7A-F5949276FF65}"/>
          </ac:spMkLst>
        </pc:spChg>
        <pc:spChg chg="mod ord">
          <ac:chgData name="Khattab, Sherif" userId="c83b1e15-36f3-4f46-aceb-05aac24c545e" providerId="ADAL" clId="{2ADE63E9-E2C9-7246-9E3A-3CE97796841D}" dt="2020-05-14T17:25:44.638" v="36" actId="700"/>
          <ac:spMkLst>
            <pc:docMk/>
            <pc:sldMk cId="3400641916" sldId="456"/>
            <ac:spMk id="8197" creationId="{6F433D05-CE85-4E2C-9163-77BFF5B30FA1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5:54.410" v="37" actId="700"/>
        <pc:sldMkLst>
          <pc:docMk/>
          <pc:sldMk cId="2840639230" sldId="457"/>
        </pc:sldMkLst>
        <pc:spChg chg="mod ord">
          <ac:chgData name="Khattab, Sherif" userId="c83b1e15-36f3-4f46-aceb-05aac24c545e" providerId="ADAL" clId="{2ADE63E9-E2C9-7246-9E3A-3CE97796841D}" dt="2020-05-14T17:25:54.410" v="37" actId="700"/>
          <ac:spMkLst>
            <pc:docMk/>
            <pc:sldMk cId="2840639230" sldId="457"/>
            <ac:spMk id="4" creationId="{CA333CC6-DFDD-4181-9081-11B37BF22B5A}"/>
          </ac:spMkLst>
        </pc:spChg>
        <pc:spChg chg="mod ord">
          <ac:chgData name="Khattab, Sherif" userId="c83b1e15-36f3-4f46-aceb-05aac24c545e" providerId="ADAL" clId="{2ADE63E9-E2C9-7246-9E3A-3CE97796841D}" dt="2020-05-14T17:25:54.410" v="37" actId="700"/>
          <ac:spMkLst>
            <pc:docMk/>
            <pc:sldMk cId="2840639230" sldId="457"/>
            <ac:spMk id="5" creationId="{2A335E4A-CE74-4E32-A60A-8D66FBB97966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2840639230" sldId="457"/>
            <ac:spMk id="6" creationId="{CC7B709E-E350-4A23-BD38-1D49FBF24361}"/>
          </ac:spMkLst>
        </pc:spChg>
        <pc:spChg chg="mod ord">
          <ac:chgData name="Khattab, Sherif" userId="c83b1e15-36f3-4f46-aceb-05aac24c545e" providerId="ADAL" clId="{2ADE63E9-E2C9-7246-9E3A-3CE97796841D}" dt="2020-05-14T17:25:54.410" v="37" actId="700"/>
          <ac:spMkLst>
            <pc:docMk/>
            <pc:sldMk cId="2840639230" sldId="457"/>
            <ac:spMk id="9220" creationId="{9F6ACF0A-A9BC-458D-91BA-7F81A03D1827}"/>
          </ac:spMkLst>
        </pc:spChg>
        <pc:spChg chg="mod ord">
          <ac:chgData name="Khattab, Sherif" userId="c83b1e15-36f3-4f46-aceb-05aac24c545e" providerId="ADAL" clId="{2ADE63E9-E2C9-7246-9E3A-3CE97796841D}" dt="2020-05-14T17:25:54.410" v="37" actId="700"/>
          <ac:spMkLst>
            <pc:docMk/>
            <pc:sldMk cId="2840639230" sldId="457"/>
            <ac:spMk id="9221" creationId="{F0F5198E-4256-459E-84F8-6DCC0EAB9C42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7:11.851" v="45" actId="1076"/>
        <pc:sldMkLst>
          <pc:docMk/>
          <pc:sldMk cId="2116012598" sldId="458"/>
        </pc:sldMkLst>
        <pc:spChg chg="mod ord">
          <ac:chgData name="Khattab, Sherif" userId="c83b1e15-36f3-4f46-aceb-05aac24c545e" providerId="ADAL" clId="{2ADE63E9-E2C9-7246-9E3A-3CE97796841D}" dt="2020-05-14T17:25:59.210" v="38" actId="700"/>
          <ac:spMkLst>
            <pc:docMk/>
            <pc:sldMk cId="2116012598" sldId="458"/>
            <ac:spMk id="18" creationId="{0DD0BCCC-1C21-41BD-A2D4-4187D528A6FA}"/>
          </ac:spMkLst>
        </pc:spChg>
        <pc:spChg chg="mod ord">
          <ac:chgData name="Khattab, Sherif" userId="c83b1e15-36f3-4f46-aceb-05aac24c545e" providerId="ADAL" clId="{2ADE63E9-E2C9-7246-9E3A-3CE97796841D}" dt="2020-05-14T17:25:59.210" v="38" actId="700"/>
          <ac:spMkLst>
            <pc:docMk/>
            <pc:sldMk cId="2116012598" sldId="458"/>
            <ac:spMk id="19" creationId="{A8939D31-7531-443B-A1D6-3A025603C129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2116012598" sldId="458"/>
            <ac:spMk id="20" creationId="{35596B77-5781-457D-B69A-9809B57D757E}"/>
          </ac:spMkLst>
        </pc:spChg>
        <pc:spChg chg="mod ord">
          <ac:chgData name="Khattab, Sherif" userId="c83b1e15-36f3-4f46-aceb-05aac24c545e" providerId="ADAL" clId="{2ADE63E9-E2C9-7246-9E3A-3CE97796841D}" dt="2020-05-14T17:25:59.210" v="38" actId="700"/>
          <ac:spMkLst>
            <pc:docMk/>
            <pc:sldMk cId="2116012598" sldId="458"/>
            <ac:spMk id="10246" creationId="{C3A12935-12F8-4ED8-9B64-F06AB12E55B9}"/>
          </ac:spMkLst>
        </pc:spChg>
        <pc:spChg chg="mod ord">
          <ac:chgData name="Khattab, Sherif" userId="c83b1e15-36f3-4f46-aceb-05aac24c545e" providerId="ADAL" clId="{2ADE63E9-E2C9-7246-9E3A-3CE97796841D}" dt="2020-05-14T17:26:44.400" v="43" actId="14100"/>
          <ac:spMkLst>
            <pc:docMk/>
            <pc:sldMk cId="2116012598" sldId="458"/>
            <ac:spMk id="10248" creationId="{BC108558-57C0-4606-AEA5-8FBFB994DE51}"/>
          </ac:spMkLst>
        </pc:spChg>
        <pc:spChg chg="mod">
          <ac:chgData name="Khattab, Sherif" userId="c83b1e15-36f3-4f46-aceb-05aac24c545e" providerId="ADAL" clId="{2ADE63E9-E2C9-7246-9E3A-3CE97796841D}" dt="2020-05-14T17:27:11.851" v="45" actId="1076"/>
          <ac:spMkLst>
            <pc:docMk/>
            <pc:sldMk cId="2116012598" sldId="458"/>
            <ac:spMk id="10249" creationId="{0CC99AEF-0A47-4870-9967-83A349E495DE}"/>
          </ac:spMkLst>
        </pc:spChg>
        <pc:spChg chg="mod">
          <ac:chgData name="Khattab, Sherif" userId="c83b1e15-36f3-4f46-aceb-05aac24c545e" providerId="ADAL" clId="{2ADE63E9-E2C9-7246-9E3A-3CE97796841D}" dt="2020-05-14T17:27:11.851" v="45" actId="1076"/>
          <ac:spMkLst>
            <pc:docMk/>
            <pc:sldMk cId="2116012598" sldId="458"/>
            <ac:spMk id="10251" creationId="{5EF53F1F-0B14-4F0D-843F-E2ED0FB972F7}"/>
          </ac:spMkLst>
        </pc:spChg>
        <pc:spChg chg="mod">
          <ac:chgData name="Khattab, Sherif" userId="c83b1e15-36f3-4f46-aceb-05aac24c545e" providerId="ADAL" clId="{2ADE63E9-E2C9-7246-9E3A-3CE97796841D}" dt="2020-05-14T17:27:02.740" v="44" actId="1076"/>
          <ac:spMkLst>
            <pc:docMk/>
            <pc:sldMk cId="2116012598" sldId="458"/>
            <ac:spMk id="10254" creationId="{CEE787A4-AF92-423A-AD6D-CEA0E6CD4844}"/>
          </ac:spMkLst>
        </pc:spChg>
        <pc:spChg chg="mod">
          <ac:chgData name="Khattab, Sherif" userId="c83b1e15-36f3-4f46-aceb-05aac24c545e" providerId="ADAL" clId="{2ADE63E9-E2C9-7246-9E3A-3CE97796841D}" dt="2020-05-14T17:27:02.740" v="44" actId="1076"/>
          <ac:spMkLst>
            <pc:docMk/>
            <pc:sldMk cId="2116012598" sldId="458"/>
            <ac:spMk id="10255" creationId="{5A30A7C0-C52B-454E-B438-BC14429A33D9}"/>
          </ac:spMkLst>
        </pc:spChg>
        <pc:spChg chg="mod">
          <ac:chgData name="Khattab, Sherif" userId="c83b1e15-36f3-4f46-aceb-05aac24c545e" providerId="ADAL" clId="{2ADE63E9-E2C9-7246-9E3A-3CE97796841D}" dt="2020-05-14T17:26:38.787" v="42" actId="1076"/>
          <ac:spMkLst>
            <pc:docMk/>
            <pc:sldMk cId="2116012598" sldId="458"/>
            <ac:spMk id="10257" creationId="{866139E2-3D1E-481A-8179-1A2DEC24B474}"/>
          </ac:spMkLst>
        </pc:spChg>
        <pc:spChg chg="mod">
          <ac:chgData name="Khattab, Sherif" userId="c83b1e15-36f3-4f46-aceb-05aac24c545e" providerId="ADAL" clId="{2ADE63E9-E2C9-7246-9E3A-3CE97796841D}" dt="2020-05-14T17:26:38.787" v="42" actId="1076"/>
          <ac:spMkLst>
            <pc:docMk/>
            <pc:sldMk cId="2116012598" sldId="458"/>
            <ac:spMk id="10258" creationId="{9324300F-DE68-4EE0-AD03-608DED84E467}"/>
          </ac:spMkLst>
        </pc:spChg>
        <pc:spChg chg="mod">
          <ac:chgData name="Khattab, Sherif" userId="c83b1e15-36f3-4f46-aceb-05aac24c545e" providerId="ADAL" clId="{2ADE63E9-E2C9-7246-9E3A-3CE97796841D}" dt="2020-05-14T17:26:38.787" v="42" actId="1076"/>
          <ac:spMkLst>
            <pc:docMk/>
            <pc:sldMk cId="2116012598" sldId="458"/>
            <ac:spMk id="10259" creationId="{B81CE88E-A537-493D-9679-69C67FD74225}"/>
          </ac:spMkLst>
        </pc:spChg>
        <pc:spChg chg="mod">
          <ac:chgData name="Khattab, Sherif" userId="c83b1e15-36f3-4f46-aceb-05aac24c545e" providerId="ADAL" clId="{2ADE63E9-E2C9-7246-9E3A-3CE97796841D}" dt="2020-05-14T17:26:38.787" v="42" actId="1076"/>
          <ac:spMkLst>
            <pc:docMk/>
            <pc:sldMk cId="2116012598" sldId="458"/>
            <ac:spMk id="10260" creationId="{FA805A1E-17ED-4CFD-9111-2C9BB1ADAEE7}"/>
          </ac:spMkLst>
        </pc:spChg>
        <pc:cxnChg chg="mod">
          <ac:chgData name="Khattab, Sherif" userId="c83b1e15-36f3-4f46-aceb-05aac24c545e" providerId="ADAL" clId="{2ADE63E9-E2C9-7246-9E3A-3CE97796841D}" dt="2020-05-14T17:27:11.851" v="45" actId="1076"/>
          <ac:cxnSpMkLst>
            <pc:docMk/>
            <pc:sldMk cId="2116012598" sldId="458"/>
            <ac:cxnSpMk id="10253" creationId="{09213882-3891-4831-B492-5211BCF84E7B}"/>
          </ac:cxnSpMkLst>
        </pc:cxnChg>
        <pc:cxnChg chg="mod">
          <ac:chgData name="Khattab, Sherif" userId="c83b1e15-36f3-4f46-aceb-05aac24c545e" providerId="ADAL" clId="{2ADE63E9-E2C9-7246-9E3A-3CE97796841D}" dt="2020-05-14T17:27:02.740" v="44" actId="1076"/>
          <ac:cxnSpMkLst>
            <pc:docMk/>
            <pc:sldMk cId="2116012598" sldId="458"/>
            <ac:cxnSpMk id="10256" creationId="{4C68CDC5-C1C6-4D6A-9EB5-0F73849E4725}"/>
          </ac:cxnSpMkLst>
        </pc:cxnChg>
        <pc:cxnChg chg="mod">
          <ac:chgData name="Khattab, Sherif" userId="c83b1e15-36f3-4f46-aceb-05aac24c545e" providerId="ADAL" clId="{2ADE63E9-E2C9-7246-9E3A-3CE97796841D}" dt="2020-05-14T17:26:38.787" v="42" actId="1076"/>
          <ac:cxnSpMkLst>
            <pc:docMk/>
            <pc:sldMk cId="2116012598" sldId="458"/>
            <ac:cxnSpMk id="10261" creationId="{F96E3A30-DA5E-4B87-8F76-9FB72DBAE7F3}"/>
          </ac:cxnSpMkLst>
        </pc:cxnChg>
        <pc:cxnChg chg="mod">
          <ac:chgData name="Khattab, Sherif" userId="c83b1e15-36f3-4f46-aceb-05aac24c545e" providerId="ADAL" clId="{2ADE63E9-E2C9-7246-9E3A-3CE97796841D}" dt="2020-05-14T17:26:38.787" v="42" actId="1076"/>
          <ac:cxnSpMkLst>
            <pc:docMk/>
            <pc:sldMk cId="2116012598" sldId="458"/>
            <ac:cxnSpMk id="10262" creationId="{FB165D0C-B543-4919-9B90-A4D660124DC7}"/>
          </ac:cxnSpMkLst>
        </pc:cxnChg>
        <pc:cxnChg chg="mod">
          <ac:chgData name="Khattab, Sherif" userId="c83b1e15-36f3-4f46-aceb-05aac24c545e" providerId="ADAL" clId="{2ADE63E9-E2C9-7246-9E3A-3CE97796841D}" dt="2020-05-14T17:26:38.787" v="42" actId="1076"/>
          <ac:cxnSpMkLst>
            <pc:docMk/>
            <pc:sldMk cId="2116012598" sldId="458"/>
            <ac:cxnSpMk id="10263" creationId="{FBABDE2A-455A-406C-A492-DD1C65E2CB9E}"/>
          </ac:cxnSpMkLst>
        </pc:cxnChg>
        <pc:cxnChg chg="mod">
          <ac:chgData name="Khattab, Sherif" userId="c83b1e15-36f3-4f46-aceb-05aac24c545e" providerId="ADAL" clId="{2ADE63E9-E2C9-7246-9E3A-3CE97796841D}" dt="2020-05-14T17:26:38.787" v="42" actId="1076"/>
          <ac:cxnSpMkLst>
            <pc:docMk/>
            <pc:sldMk cId="2116012598" sldId="458"/>
            <ac:cxnSpMk id="10264" creationId="{3F677374-EC85-4B1A-8FE7-1788F0E69DC9}"/>
          </ac:cxnSpMkLst>
        </pc:cxnChg>
      </pc:sldChg>
      <pc:sldChg chg="delSp modSp add mod chgLayout">
        <pc:chgData name="Khattab, Sherif" userId="c83b1e15-36f3-4f46-aceb-05aac24c545e" providerId="ADAL" clId="{2ADE63E9-E2C9-7246-9E3A-3CE97796841D}" dt="2020-05-14T17:27:19.561" v="46" actId="700"/>
        <pc:sldMkLst>
          <pc:docMk/>
          <pc:sldMk cId="1816629761" sldId="459"/>
        </pc:sldMkLst>
        <pc:spChg chg="mod ord">
          <ac:chgData name="Khattab, Sherif" userId="c83b1e15-36f3-4f46-aceb-05aac24c545e" providerId="ADAL" clId="{2ADE63E9-E2C9-7246-9E3A-3CE97796841D}" dt="2020-05-14T17:27:19.561" v="46" actId="700"/>
          <ac:spMkLst>
            <pc:docMk/>
            <pc:sldMk cId="1816629761" sldId="459"/>
            <ac:spMk id="4" creationId="{4241FD83-D063-4E9C-9970-2E18A952654A}"/>
          </ac:spMkLst>
        </pc:spChg>
        <pc:spChg chg="mod ord">
          <ac:chgData name="Khattab, Sherif" userId="c83b1e15-36f3-4f46-aceb-05aac24c545e" providerId="ADAL" clId="{2ADE63E9-E2C9-7246-9E3A-3CE97796841D}" dt="2020-05-14T17:27:19.561" v="46" actId="700"/>
          <ac:spMkLst>
            <pc:docMk/>
            <pc:sldMk cId="1816629761" sldId="459"/>
            <ac:spMk id="5" creationId="{5A593ACF-D8C4-4DA4-9B4B-043F2DE1609C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1816629761" sldId="459"/>
            <ac:spMk id="6" creationId="{85AABA79-04DE-4964-90C2-01CC00A14945}"/>
          </ac:spMkLst>
        </pc:spChg>
        <pc:spChg chg="mod ord">
          <ac:chgData name="Khattab, Sherif" userId="c83b1e15-36f3-4f46-aceb-05aac24c545e" providerId="ADAL" clId="{2ADE63E9-E2C9-7246-9E3A-3CE97796841D}" dt="2020-05-14T17:27:19.561" v="46" actId="700"/>
          <ac:spMkLst>
            <pc:docMk/>
            <pc:sldMk cId="1816629761" sldId="459"/>
            <ac:spMk id="11268" creationId="{DCC8124E-C0C4-47F4-9CF8-0B29C0F180CC}"/>
          </ac:spMkLst>
        </pc:spChg>
        <pc:spChg chg="mod ord">
          <ac:chgData name="Khattab, Sherif" userId="c83b1e15-36f3-4f46-aceb-05aac24c545e" providerId="ADAL" clId="{2ADE63E9-E2C9-7246-9E3A-3CE97796841D}" dt="2020-05-14T17:27:19.561" v="46" actId="700"/>
          <ac:spMkLst>
            <pc:docMk/>
            <pc:sldMk cId="1816629761" sldId="459"/>
            <ac:spMk id="11269" creationId="{4C1EEB5E-4EB2-44E4-B248-0B50DA997EEE}"/>
          </ac:spMkLst>
        </pc:spChg>
      </pc:sldChg>
      <pc:sldChg chg="addSp delSp modSp add mod modClrScheme chgLayout">
        <pc:chgData name="Khattab, Sherif" userId="c83b1e15-36f3-4f46-aceb-05aac24c545e" providerId="ADAL" clId="{2ADE63E9-E2C9-7246-9E3A-3CE97796841D}" dt="2020-05-14T17:27:48.367" v="67" actId="1035"/>
        <pc:sldMkLst>
          <pc:docMk/>
          <pc:sldMk cId="4107670357" sldId="460"/>
        </pc:sldMkLst>
        <pc:spChg chg="add del 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4107670357" sldId="460"/>
            <ac:spMk id="2" creationId="{27B2015D-2FAF-F241-9C3D-20404D9BDD66}"/>
          </ac:spMkLst>
        </pc:spChg>
        <pc:spChg chg="add del mod ord">
          <ac:chgData name="Khattab, Sherif" userId="c83b1e15-36f3-4f46-aceb-05aac24c545e" providerId="ADAL" clId="{2ADE63E9-E2C9-7246-9E3A-3CE97796841D}" dt="2020-05-14T17:27:37.722" v="47" actId="700"/>
          <ac:spMkLst>
            <pc:docMk/>
            <pc:sldMk cId="4107670357" sldId="460"/>
            <ac:spMk id="3" creationId="{1FC44D7F-81AF-244D-B9A7-BC25C5E49A53}"/>
          </ac:spMkLst>
        </pc:spChg>
        <pc:spChg chg="add mod ord">
          <ac:chgData name="Khattab, Sherif" userId="c83b1e15-36f3-4f46-aceb-05aac24c545e" providerId="ADAL" clId="{2ADE63E9-E2C9-7246-9E3A-3CE97796841D}" dt="2020-05-14T17:27:37.722" v="47" actId="700"/>
          <ac:spMkLst>
            <pc:docMk/>
            <pc:sldMk cId="4107670357" sldId="460"/>
            <ac:spMk id="4" creationId="{6A8B551D-0577-AE4D-B330-5B218FF32064}"/>
          </ac:spMkLst>
        </pc:spChg>
        <pc:spChg chg="mod ord">
          <ac:chgData name="Khattab, Sherif" userId="c83b1e15-36f3-4f46-aceb-05aac24c545e" providerId="ADAL" clId="{2ADE63E9-E2C9-7246-9E3A-3CE97796841D}" dt="2020-05-14T17:27:48.367" v="67" actId="1035"/>
          <ac:spMkLst>
            <pc:docMk/>
            <pc:sldMk cId="4107670357" sldId="460"/>
            <ac:spMk id="79" creationId="{AC30E945-E64B-46D7-8282-9E5BE33141DE}"/>
          </ac:spMkLst>
        </pc:spChg>
        <pc:spChg chg="mod ord">
          <ac:chgData name="Khattab, Sherif" userId="c83b1e15-36f3-4f46-aceb-05aac24c545e" providerId="ADAL" clId="{2ADE63E9-E2C9-7246-9E3A-3CE97796841D}" dt="2020-05-14T17:27:48.367" v="67" actId="1035"/>
          <ac:spMkLst>
            <pc:docMk/>
            <pc:sldMk cId="4107670357" sldId="460"/>
            <ac:spMk id="80" creationId="{C943E33F-8841-4C77-93A0-696A25CE1F56}"/>
          </ac:spMkLst>
        </pc:spChg>
        <pc:spChg chg="del mod ord">
          <ac:chgData name="Khattab, Sherif" userId="c83b1e15-36f3-4f46-aceb-05aac24c545e" providerId="ADAL" clId="{2ADE63E9-E2C9-7246-9E3A-3CE97796841D}" dt="2020-05-14T17:22:51.467" v="19"/>
          <ac:spMkLst>
            <pc:docMk/>
            <pc:sldMk cId="4107670357" sldId="460"/>
            <ac:spMk id="81" creationId="{E86BDC68-12BF-4C23-8ACC-3EBEE330CE85}"/>
          </ac:spMkLst>
        </pc:spChg>
        <pc:spChg chg="mod ord">
          <ac:chgData name="Khattab, Sherif" userId="c83b1e15-36f3-4f46-aceb-05aac24c545e" providerId="ADAL" clId="{2ADE63E9-E2C9-7246-9E3A-3CE97796841D}" dt="2020-05-14T17:27:37.722" v="47" actId="700"/>
          <ac:spMkLst>
            <pc:docMk/>
            <pc:sldMk cId="4107670357" sldId="460"/>
            <ac:spMk id="12293" creationId="{55D07904-8037-463C-87D9-314C7FCE51EC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4:26.078" v="22" actId="700"/>
        <pc:sldMkLst>
          <pc:docMk/>
          <pc:sldMk cId="3714784862" sldId="461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714784862" sldId="461"/>
            <ac:spMk id="4" creationId="{ADAADE78-9B55-46C4-AAAC-067854EBC4EA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714784862" sldId="461"/>
            <ac:spMk id="5" creationId="{8763EA49-9752-4630-B350-5728A8E09E5D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3714784862" sldId="461"/>
            <ac:spMk id="6" creationId="{121C9742-BCD4-4F27-A4E1-E74690BFBC78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714784862" sldId="461"/>
            <ac:spMk id="14340" creationId="{4E3EBF97-B232-4C38-A629-8E537DE9F824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714784862" sldId="461"/>
            <ac:spMk id="14341" creationId="{1B14A586-9478-40F6-BB1C-D6F20F86AE9E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4:26.078" v="22" actId="700"/>
        <pc:sldMkLst>
          <pc:docMk/>
          <pc:sldMk cId="931898487" sldId="462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931898487" sldId="462"/>
            <ac:spMk id="68" creationId="{B49C1101-554F-429F-8FC4-CA827B867275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931898487" sldId="462"/>
            <ac:spMk id="69" creationId="{C528BF96-5199-4A59-B9E4-7E72C35DA246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931898487" sldId="462"/>
            <ac:spMk id="70" creationId="{B777A156-D19B-4C7C-B2E0-BCEB2329160C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931898487" sldId="462"/>
            <ac:spMk id="15366" creationId="{E923A2DC-56ED-44C8-A2A3-DDEA48F9BFF8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931898487" sldId="462"/>
            <ac:spMk id="15367" creationId="{C682B606-36D1-4D20-A0B5-489B0D19F6CB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30:00.439" v="90" actId="700"/>
        <pc:sldMkLst>
          <pc:docMk/>
          <pc:sldMk cId="1471081860" sldId="463"/>
        </pc:sldMkLst>
        <pc:spChg chg="mod ord">
          <ac:chgData name="Khattab, Sherif" userId="c83b1e15-36f3-4f46-aceb-05aac24c545e" providerId="ADAL" clId="{2ADE63E9-E2C9-7246-9E3A-3CE97796841D}" dt="2020-05-14T17:30:00.439" v="90" actId="700"/>
          <ac:spMkLst>
            <pc:docMk/>
            <pc:sldMk cId="1471081860" sldId="463"/>
            <ac:spMk id="4" creationId="{3824219C-153C-4D64-9A11-4DAF4D90F28B}"/>
          </ac:spMkLst>
        </pc:spChg>
        <pc:spChg chg="mod ord">
          <ac:chgData name="Khattab, Sherif" userId="c83b1e15-36f3-4f46-aceb-05aac24c545e" providerId="ADAL" clId="{2ADE63E9-E2C9-7246-9E3A-3CE97796841D}" dt="2020-05-14T17:30:00.439" v="90" actId="700"/>
          <ac:spMkLst>
            <pc:docMk/>
            <pc:sldMk cId="1471081860" sldId="463"/>
            <ac:spMk id="5" creationId="{C32C4E1D-BAFE-4FC5-B4DB-23D6BC466537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1471081860" sldId="463"/>
            <ac:spMk id="6" creationId="{01428443-F6BF-413D-967D-219DE01CDF81}"/>
          </ac:spMkLst>
        </pc:spChg>
        <pc:spChg chg="mod ord">
          <ac:chgData name="Khattab, Sherif" userId="c83b1e15-36f3-4f46-aceb-05aac24c545e" providerId="ADAL" clId="{2ADE63E9-E2C9-7246-9E3A-3CE97796841D}" dt="2020-05-14T17:30:00.439" v="90" actId="700"/>
          <ac:spMkLst>
            <pc:docMk/>
            <pc:sldMk cId="1471081860" sldId="463"/>
            <ac:spMk id="18436" creationId="{F154481D-3DE0-40CD-B589-DE9EDB37E87E}"/>
          </ac:spMkLst>
        </pc:spChg>
        <pc:spChg chg="mod ord">
          <ac:chgData name="Khattab, Sherif" userId="c83b1e15-36f3-4f46-aceb-05aac24c545e" providerId="ADAL" clId="{2ADE63E9-E2C9-7246-9E3A-3CE97796841D}" dt="2020-05-14T17:30:00.439" v="90" actId="700"/>
          <ac:spMkLst>
            <pc:docMk/>
            <pc:sldMk cId="1471081860" sldId="463"/>
            <ac:spMk id="18437" creationId="{88C1900D-94A0-4933-AD4A-875F96A4F933}"/>
          </ac:spMkLst>
        </pc:spChg>
      </pc:sldChg>
      <pc:sldChg chg="addSp delSp modSp add mod modClrScheme chgLayout">
        <pc:chgData name="Khattab, Sherif" userId="c83b1e15-36f3-4f46-aceb-05aac24c545e" providerId="ADAL" clId="{2ADE63E9-E2C9-7246-9E3A-3CE97796841D}" dt="2020-05-14T17:30:27.381" v="124" actId="1036"/>
        <pc:sldMkLst>
          <pc:docMk/>
          <pc:sldMk cId="574001865" sldId="464"/>
        </pc:sldMkLst>
        <pc:spChg chg="add del 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574001865" sldId="464"/>
            <ac:spMk id="2" creationId="{AF74D17F-A8E8-A546-92E4-8411F0365F46}"/>
          </ac:spMkLst>
        </pc:spChg>
        <pc:spChg chg="add 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574001865" sldId="464"/>
            <ac:spMk id="3" creationId="{EF088527-5E4D-794E-84BE-3FAD5F7C8AEF}"/>
          </ac:spMkLst>
        </pc:spChg>
        <pc:spChg chg="mod ord">
          <ac:chgData name="Khattab, Sherif" userId="c83b1e15-36f3-4f46-aceb-05aac24c545e" providerId="ADAL" clId="{2ADE63E9-E2C9-7246-9E3A-3CE97796841D}" dt="2020-05-14T17:30:27.381" v="124" actId="1036"/>
          <ac:spMkLst>
            <pc:docMk/>
            <pc:sldMk cId="574001865" sldId="464"/>
            <ac:spMk id="275" creationId="{C49D5FF6-FB0D-4D7B-9DE7-585FBBDADD7C}"/>
          </ac:spMkLst>
        </pc:spChg>
        <pc:spChg chg="mod ord">
          <ac:chgData name="Khattab, Sherif" userId="c83b1e15-36f3-4f46-aceb-05aac24c545e" providerId="ADAL" clId="{2ADE63E9-E2C9-7246-9E3A-3CE97796841D}" dt="2020-05-14T17:30:27.381" v="124" actId="1036"/>
          <ac:spMkLst>
            <pc:docMk/>
            <pc:sldMk cId="574001865" sldId="464"/>
            <ac:spMk id="276" creationId="{A0EA9709-73B3-425A-90D2-8F028DE26365}"/>
          </ac:spMkLst>
        </pc:spChg>
        <pc:spChg chg="del mod ord">
          <ac:chgData name="Khattab, Sherif" userId="c83b1e15-36f3-4f46-aceb-05aac24c545e" providerId="ADAL" clId="{2ADE63E9-E2C9-7246-9E3A-3CE97796841D}" dt="2020-05-14T17:22:51.467" v="19"/>
          <ac:spMkLst>
            <pc:docMk/>
            <pc:sldMk cId="574001865" sldId="464"/>
            <ac:spMk id="277" creationId="{A856A312-C89F-4C69-A147-76FBD1014D79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574001865" sldId="464"/>
            <ac:spMk id="21511" creationId="{E3A549C8-FA9E-4588-BF78-E3FF3FFE9549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4:35.303" v="24" actId="700"/>
        <pc:sldMkLst>
          <pc:docMk/>
          <pc:sldMk cId="2156977365" sldId="465"/>
        </pc:sldMkLst>
        <pc:spChg chg="mod ord">
          <ac:chgData name="Khattab, Sherif" userId="c83b1e15-36f3-4f46-aceb-05aac24c545e" providerId="ADAL" clId="{2ADE63E9-E2C9-7246-9E3A-3CE97796841D}" dt="2020-05-14T17:24:35.303" v="24" actId="700"/>
          <ac:spMkLst>
            <pc:docMk/>
            <pc:sldMk cId="2156977365" sldId="465"/>
            <ac:spMk id="109" creationId="{A90DB8E0-A944-4A37-8EC2-27F8FB89DD71}"/>
          </ac:spMkLst>
        </pc:spChg>
        <pc:spChg chg="mod ord">
          <ac:chgData name="Khattab, Sherif" userId="c83b1e15-36f3-4f46-aceb-05aac24c545e" providerId="ADAL" clId="{2ADE63E9-E2C9-7246-9E3A-3CE97796841D}" dt="2020-05-14T17:24:35.303" v="24" actId="700"/>
          <ac:spMkLst>
            <pc:docMk/>
            <pc:sldMk cId="2156977365" sldId="465"/>
            <ac:spMk id="110" creationId="{A536D14A-687D-472B-9FF2-70C66F2F3880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2156977365" sldId="465"/>
            <ac:spMk id="111" creationId="{1129D549-1D8A-4399-9861-55F84C18678E}"/>
          </ac:spMkLst>
        </pc:spChg>
        <pc:spChg chg="mod ord">
          <ac:chgData name="Khattab, Sherif" userId="c83b1e15-36f3-4f46-aceb-05aac24c545e" providerId="ADAL" clId="{2ADE63E9-E2C9-7246-9E3A-3CE97796841D}" dt="2020-05-14T17:24:35.303" v="24" actId="700"/>
          <ac:spMkLst>
            <pc:docMk/>
            <pc:sldMk cId="2156977365" sldId="465"/>
            <ac:spMk id="23558" creationId="{0EC85F20-8F2B-4BE3-A710-9004CBE2EC92}"/>
          </ac:spMkLst>
        </pc:spChg>
        <pc:spChg chg="mod ord">
          <ac:chgData name="Khattab, Sherif" userId="c83b1e15-36f3-4f46-aceb-05aac24c545e" providerId="ADAL" clId="{2ADE63E9-E2C9-7246-9E3A-3CE97796841D}" dt="2020-05-14T17:24:35.303" v="24" actId="700"/>
          <ac:spMkLst>
            <pc:docMk/>
            <pc:sldMk cId="2156977365" sldId="465"/>
            <ac:spMk id="23674" creationId="{4D76BCDC-27B9-4D4B-B937-8F5D4916D535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30:38.337" v="126" actId="700"/>
        <pc:sldMkLst>
          <pc:docMk/>
          <pc:sldMk cId="117329803" sldId="466"/>
        </pc:sldMkLst>
        <pc:spChg chg="mod ord">
          <ac:chgData name="Khattab, Sherif" userId="c83b1e15-36f3-4f46-aceb-05aac24c545e" providerId="ADAL" clId="{2ADE63E9-E2C9-7246-9E3A-3CE97796841D}" dt="2020-05-14T17:30:38.337" v="126" actId="700"/>
          <ac:spMkLst>
            <pc:docMk/>
            <pc:sldMk cId="117329803" sldId="466"/>
            <ac:spMk id="4" creationId="{ACF29A16-AD11-411C-8EF9-10E778F2444C}"/>
          </ac:spMkLst>
        </pc:spChg>
        <pc:spChg chg="mod ord">
          <ac:chgData name="Khattab, Sherif" userId="c83b1e15-36f3-4f46-aceb-05aac24c545e" providerId="ADAL" clId="{2ADE63E9-E2C9-7246-9E3A-3CE97796841D}" dt="2020-05-14T17:30:38.337" v="126" actId="700"/>
          <ac:spMkLst>
            <pc:docMk/>
            <pc:sldMk cId="117329803" sldId="466"/>
            <ac:spMk id="5" creationId="{EF1138B3-919F-4581-95C4-F2A59707A4CD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117329803" sldId="466"/>
            <ac:spMk id="6" creationId="{C6861837-F629-4FAB-95C7-9AE41D4AB90A}"/>
          </ac:spMkLst>
        </pc:spChg>
        <pc:spChg chg="mod ord">
          <ac:chgData name="Khattab, Sherif" userId="c83b1e15-36f3-4f46-aceb-05aac24c545e" providerId="ADAL" clId="{2ADE63E9-E2C9-7246-9E3A-3CE97796841D}" dt="2020-05-14T17:30:38.337" v="126" actId="700"/>
          <ac:spMkLst>
            <pc:docMk/>
            <pc:sldMk cId="117329803" sldId="466"/>
            <ac:spMk id="25604" creationId="{33F74F58-5AEE-4208-B2A0-F38BE7CC0488}"/>
          </ac:spMkLst>
        </pc:spChg>
        <pc:spChg chg="mod ord">
          <ac:chgData name="Khattab, Sherif" userId="c83b1e15-36f3-4f46-aceb-05aac24c545e" providerId="ADAL" clId="{2ADE63E9-E2C9-7246-9E3A-3CE97796841D}" dt="2020-05-14T17:30:38.337" v="126" actId="700"/>
          <ac:spMkLst>
            <pc:docMk/>
            <pc:sldMk cId="117329803" sldId="466"/>
            <ac:spMk id="25605" creationId="{A1CFC3EC-62FE-4B9A-AE92-1B4871A2A24B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30:42.656" v="127" actId="700"/>
        <pc:sldMkLst>
          <pc:docMk/>
          <pc:sldMk cId="3643915362" sldId="467"/>
        </pc:sldMkLst>
        <pc:spChg chg="mod ord">
          <ac:chgData name="Khattab, Sherif" userId="c83b1e15-36f3-4f46-aceb-05aac24c545e" providerId="ADAL" clId="{2ADE63E9-E2C9-7246-9E3A-3CE97796841D}" dt="2020-05-14T17:30:42.656" v="127" actId="700"/>
          <ac:spMkLst>
            <pc:docMk/>
            <pc:sldMk cId="3643915362" sldId="467"/>
            <ac:spMk id="4" creationId="{B9F28271-2B8E-44F6-B7B2-17DE57478D8E}"/>
          </ac:spMkLst>
        </pc:spChg>
        <pc:spChg chg="mod ord">
          <ac:chgData name="Khattab, Sherif" userId="c83b1e15-36f3-4f46-aceb-05aac24c545e" providerId="ADAL" clId="{2ADE63E9-E2C9-7246-9E3A-3CE97796841D}" dt="2020-05-14T17:30:42.656" v="127" actId="700"/>
          <ac:spMkLst>
            <pc:docMk/>
            <pc:sldMk cId="3643915362" sldId="467"/>
            <ac:spMk id="5" creationId="{1B0A81B9-6197-45F7-B296-7A52C18063C1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3643915362" sldId="467"/>
            <ac:spMk id="6" creationId="{8F14868C-3BCB-49E8-BF8F-1D5536247C49}"/>
          </ac:spMkLst>
        </pc:spChg>
        <pc:spChg chg="mod ord">
          <ac:chgData name="Khattab, Sherif" userId="c83b1e15-36f3-4f46-aceb-05aac24c545e" providerId="ADAL" clId="{2ADE63E9-E2C9-7246-9E3A-3CE97796841D}" dt="2020-05-14T17:30:42.656" v="127" actId="700"/>
          <ac:spMkLst>
            <pc:docMk/>
            <pc:sldMk cId="3643915362" sldId="467"/>
            <ac:spMk id="26630" creationId="{A81363C7-4655-46A6-8596-994579C8C8EA}"/>
          </ac:spMkLst>
        </pc:spChg>
        <pc:spChg chg="mod ord">
          <ac:chgData name="Khattab, Sherif" userId="c83b1e15-36f3-4f46-aceb-05aac24c545e" providerId="ADAL" clId="{2ADE63E9-E2C9-7246-9E3A-3CE97796841D}" dt="2020-05-14T17:30:42.656" v="127" actId="700"/>
          <ac:spMkLst>
            <pc:docMk/>
            <pc:sldMk cId="3643915362" sldId="467"/>
            <ac:spMk id="26631" creationId="{72F21A71-3278-4DB9-B611-9115B3F42092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30:52.614" v="128" actId="14100"/>
        <pc:sldMkLst>
          <pc:docMk/>
          <pc:sldMk cId="1593910045" sldId="468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593910045" sldId="468"/>
            <ac:spMk id="18" creationId="{7151C27D-109F-470D-BED0-8B859A72E383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593910045" sldId="468"/>
            <ac:spMk id="19" creationId="{7F995B3A-E6BD-4C96-8C11-B5CEEF6DDB01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1593910045" sldId="468"/>
            <ac:spMk id="20" creationId="{B7C6FCFA-C53F-4C3B-8C44-2A3D992AA30E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593910045" sldId="468"/>
            <ac:spMk id="28682" creationId="{B7C01B7A-81D1-4F0D-9CC2-B4DA989AFCC4}"/>
          </ac:spMkLst>
        </pc:spChg>
        <pc:spChg chg="mod ord">
          <ac:chgData name="Khattab, Sherif" userId="c83b1e15-36f3-4f46-aceb-05aac24c545e" providerId="ADAL" clId="{2ADE63E9-E2C9-7246-9E3A-3CE97796841D}" dt="2020-05-14T17:30:52.614" v="128" actId="14100"/>
          <ac:spMkLst>
            <pc:docMk/>
            <pc:sldMk cId="1593910045" sldId="468"/>
            <ac:spMk id="28683" creationId="{5D7D31E4-586C-4C3B-B93F-13DF7256B63A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4:26.078" v="22" actId="700"/>
        <pc:sldMkLst>
          <pc:docMk/>
          <pc:sldMk cId="3392020218" sldId="469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392020218" sldId="469"/>
            <ac:spMk id="4" creationId="{35C2CA87-30FC-4FA4-9F1C-6D57B7A5BF67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392020218" sldId="469"/>
            <ac:spMk id="5" creationId="{99807333-FB32-4274-BAF1-5581E2466BAF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3392020218" sldId="469"/>
            <ac:spMk id="6" creationId="{2790CF52-F99C-42CE-860C-F428475E7881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392020218" sldId="469"/>
            <ac:spMk id="29701" creationId="{D1B90B40-FE0C-45D1-A230-8D39376F51A3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392020218" sldId="469"/>
            <ac:spMk id="29702" creationId="{DDDD1F21-3A23-4298-A5B5-EB5A1986D181}"/>
          </ac:spMkLst>
        </pc:spChg>
      </pc:sldChg>
      <pc:sldChg chg="modSp add mod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824051756" sldId="470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824051756" sldId="470"/>
            <ac:spMk id="2" creationId="{E8D6067A-05A1-42FE-89B0-4E11641FA97D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824051756" sldId="470"/>
            <ac:spMk id="4" creationId="{2881FF88-3CAD-40CD-B84F-E2F0AE3D5D6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824051756" sldId="470"/>
            <ac:spMk id="4097" creationId="{1955F746-344D-4502-874B-6359F36BEDD1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824051756" sldId="470"/>
            <ac:spMk id="4098" creationId="{B93A81E3-4C4D-4BD0-A5D6-A2B6E3655A85}"/>
          </ac:spMkLst>
        </pc:spChg>
      </pc:sldChg>
      <pc:sldChg chg="modSp add mod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1025764700" sldId="471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025764700" sldId="471"/>
            <ac:spMk id="2" creationId="{002C4211-0128-449E-9D1F-69BC748F2810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025764700" sldId="471"/>
            <ac:spMk id="4" creationId="{2E01187D-8C39-467D-8FD2-B6E79B15F5CB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025764700" sldId="471"/>
            <ac:spMk id="5121" creationId="{7512BAA4-EBB3-4158-9546-24CBE50F6439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025764700" sldId="471"/>
            <ac:spMk id="5122" creationId="{23997D45-6B1B-416E-BB06-0DAFD6B2DE75}"/>
          </ac:spMkLst>
        </pc:spChg>
      </pc:sldChg>
      <pc:sldChg chg="addSp delSp 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109107092" sldId="472"/>
        </pc:sldMkLst>
        <pc:spChg chg="del">
          <ac:chgData name="Khattab, Sherif" userId="c83b1e15-36f3-4f46-aceb-05aac24c545e" providerId="ADAL" clId="{2ADE63E9-E2C9-7246-9E3A-3CE97796841D}" dt="2020-05-14T17:32:26.256" v="130" actId="700"/>
          <ac:spMkLst>
            <pc:docMk/>
            <pc:sldMk cId="3109107092" sldId="472"/>
            <ac:spMk id="2" creationId="{2AED4BE0-CB8B-46A2-8EF0-E486F269B28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109107092" sldId="472"/>
            <ac:spMk id="3" creationId="{30AEF3C6-7EA7-449A-9293-E3ED9F2886F9}"/>
          </ac:spMkLst>
        </pc:spChg>
        <pc:spChg chg="add del mod ord">
          <ac:chgData name="Khattab, Sherif" userId="c83b1e15-36f3-4f46-aceb-05aac24c545e" providerId="ADAL" clId="{2ADE63E9-E2C9-7246-9E3A-3CE97796841D}" dt="2020-05-14T17:32:29.326" v="131" actId="700"/>
          <ac:spMkLst>
            <pc:docMk/>
            <pc:sldMk cId="3109107092" sldId="472"/>
            <ac:spMk id="4" creationId="{40106270-06DE-6746-89D3-5C56B4143AC7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109107092" sldId="472"/>
            <ac:spMk id="5" creationId="{86D334BE-F1A0-401C-A7A6-E8399DADA66A}"/>
          </ac:spMkLst>
        </pc:spChg>
        <pc:spChg chg="add del 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109107092" sldId="472"/>
            <ac:spMk id="6" creationId="{9AF3B698-8433-684C-8D9B-C1734A69A18D}"/>
          </ac:spMkLst>
        </pc:spChg>
        <pc:spChg chg="add 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109107092" sldId="472"/>
            <ac:spMk id="7" creationId="{E5F29704-03AA-B747-A2ED-5B8027B1EDEB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109107092" sldId="472"/>
            <ac:spMk id="6146" creationId="{5AEA12F1-A345-4E80-B81B-BB7F54B720F7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2185675405" sldId="473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185675405" sldId="473"/>
            <ac:spMk id="2" creationId="{C6813236-8B8F-4096-AD46-1CA9A921239A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185675405" sldId="473"/>
            <ac:spMk id="4" creationId="{281F98A8-A1F2-450D-82CF-2ED88520FB31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185675405" sldId="473"/>
            <ac:spMk id="11265" creationId="{522206D1-4DDC-47D9-9088-90C5CFB6F862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185675405" sldId="473"/>
            <ac:spMk id="11266" creationId="{C570F62B-5E72-4698-A9CD-B82D69B1B3E0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1719184921" sldId="474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719184921" sldId="474"/>
            <ac:spMk id="2" creationId="{714500B9-F99D-46AA-A49A-B9CB985764E3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719184921" sldId="474"/>
            <ac:spMk id="4" creationId="{C7A7847A-2027-436E-B690-771D4CE55034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719184921" sldId="474"/>
            <ac:spMk id="14337" creationId="{5E0F9F94-F989-4125-BDDE-E01760E2392A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719184921" sldId="474"/>
            <ac:spMk id="14338" creationId="{A9E55149-AC71-450D-B27A-2FAC68CBC7EB}"/>
          </ac:spMkLst>
        </pc:spChg>
      </pc:sldChg>
      <pc:sldChg chg="modSp add mod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632958702" sldId="475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632958702" sldId="475"/>
            <ac:spMk id="2" creationId="{9098BFE0-FB14-4FDF-B239-368AB25C465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632958702" sldId="475"/>
            <ac:spMk id="4" creationId="{0EF6E624-0A3E-4DD3-9D16-BE20815A90D4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632958702" sldId="475"/>
            <ac:spMk id="10241" creationId="{20D7B19A-244C-4451-AB31-637CE4D4CE6A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632958702" sldId="475"/>
            <ac:spMk id="10242" creationId="{612ED614-FC4A-4C8B-8216-6ACBE1A9541E}"/>
          </ac:spMkLst>
        </pc:spChg>
      </pc:sldChg>
      <pc:sldChg chg="addSp delSp modSp add mod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2634117846" sldId="476"/>
        </pc:sldMkLst>
        <pc:spChg chg="del">
          <ac:chgData name="Khattab, Sherif" userId="c83b1e15-36f3-4f46-aceb-05aac24c545e" providerId="ADAL" clId="{2ADE63E9-E2C9-7246-9E3A-3CE97796841D}" dt="2020-05-14T17:32:26.256" v="130" actId="700"/>
          <ac:spMkLst>
            <pc:docMk/>
            <pc:sldMk cId="2634117846" sldId="476"/>
            <ac:spMk id="2" creationId="{38487650-FCF5-4B5C-856E-BE30F32C03BB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634117846" sldId="476"/>
            <ac:spMk id="3" creationId="{0D5FC714-764A-42DC-B362-C00E7889E545}"/>
          </ac:spMkLst>
        </pc:spChg>
        <pc:spChg chg="add del mod ord">
          <ac:chgData name="Khattab, Sherif" userId="c83b1e15-36f3-4f46-aceb-05aac24c545e" providerId="ADAL" clId="{2ADE63E9-E2C9-7246-9E3A-3CE97796841D}" dt="2020-05-14T17:32:29.326" v="131" actId="700"/>
          <ac:spMkLst>
            <pc:docMk/>
            <pc:sldMk cId="2634117846" sldId="476"/>
            <ac:spMk id="4" creationId="{9F41C026-540C-D946-80B8-D5DD12B51858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634117846" sldId="476"/>
            <ac:spMk id="5" creationId="{8BDA7C5A-80A5-42EE-B6CF-BFAE25598543}"/>
          </ac:spMkLst>
        </pc:spChg>
        <pc:spChg chg="add del 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634117846" sldId="476"/>
            <ac:spMk id="6" creationId="{4B557CF0-5D0E-3545-A965-5B23F43F3FB9}"/>
          </ac:spMkLst>
        </pc:spChg>
        <pc:spChg chg="add 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634117846" sldId="476"/>
            <ac:spMk id="7" creationId="{44731E72-C95C-EB4B-A626-59E28AE89AFC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634117846" sldId="476"/>
            <ac:spMk id="15361" creationId="{46F2E61B-6CE8-4481-A01D-E49CADFFB587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4038969182" sldId="477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4038969182" sldId="477"/>
            <ac:spMk id="2" creationId="{FC2F5822-FB95-4FA7-8814-7A997303021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4038969182" sldId="477"/>
            <ac:spMk id="4" creationId="{AC512AFF-6A18-4D49-A4E6-2CC1827AA033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4038969182" sldId="477"/>
            <ac:spMk id="16385" creationId="{6A11D2B9-CA45-4A0D-B509-8257E2D9B94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4038969182" sldId="477"/>
            <ac:spMk id="16386" creationId="{2EE14E1C-57AD-4AA5-8D97-EF494DA8A5A6}"/>
          </ac:spMkLst>
        </pc:spChg>
      </pc:sldChg>
      <pc:sldChg chg="modSp add mod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26259628" sldId="478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26259628" sldId="478"/>
            <ac:spMk id="2" creationId="{E062ACD1-570C-402E-8392-9B5493153BD3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26259628" sldId="478"/>
            <ac:spMk id="4" creationId="{C930AAE5-A143-485B-8675-C5B93A7A5FB5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26259628" sldId="478"/>
            <ac:spMk id="17409" creationId="{3FA5BF51-7963-48D9-BD2B-FB627F72FD97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26259628" sldId="478"/>
            <ac:spMk id="17410" creationId="{FD2C61C6-866E-4872-9AD1-25125E239118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873856523" sldId="479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873856523" sldId="479"/>
            <ac:spMk id="2" creationId="{0EA6D591-B53C-496E-AC8A-4A137C95CFED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873856523" sldId="479"/>
            <ac:spMk id="4" creationId="{ED98CD1B-CC0F-4183-9A7A-D761866A618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873856523" sldId="479"/>
            <ac:spMk id="18433" creationId="{E3607FC9-A77A-4CEC-B201-FD6943B401ED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873856523" sldId="479"/>
            <ac:spMk id="18434" creationId="{A670C1CC-C98F-4983-9392-1D866C0F5D42}"/>
          </ac:spMkLst>
        </pc:spChg>
      </pc:sldChg>
      <pc:sldChg chg="modSp add mod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465344065" sldId="480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65344065" sldId="480"/>
            <ac:spMk id="2" creationId="{11132C19-C3D2-4144-95C9-05511E06308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65344065" sldId="480"/>
            <ac:spMk id="4" creationId="{F9CF27AE-4665-4145-A6BD-FA5AEE73A1D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65344065" sldId="480"/>
            <ac:spMk id="19457" creationId="{1260AB16-B7C6-49E8-8537-222E8A0B12D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65344065" sldId="480"/>
            <ac:spMk id="19458" creationId="{8DE01213-3EA3-44D3-A522-C138B7172B87}"/>
          </ac:spMkLst>
        </pc:spChg>
      </pc:sldChg>
      <pc:sldChg chg="modSp add mod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2002489455" sldId="481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002489455" sldId="481"/>
            <ac:spMk id="2" creationId="{28056DCF-BD99-41AE-8A45-79565A5E5EC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002489455" sldId="481"/>
            <ac:spMk id="4" creationId="{A79585B2-A921-40F0-932E-AC3F74E709B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002489455" sldId="481"/>
            <ac:spMk id="22529" creationId="{A112A8D4-1658-40CE-AA71-89F4B1ED4C53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002489455" sldId="481"/>
            <ac:spMk id="22530" creationId="{2CBAA7AF-2C27-461D-A7D3-183D7DE49AE2}"/>
          </ac:spMkLst>
        </pc:spChg>
      </pc:sldChg>
      <pc:sldChg chg="modSp add mod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1560930406" sldId="482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560930406" sldId="482"/>
            <ac:spMk id="2" creationId="{DF0F4013-0B68-4D88-865A-4FC3176C8654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560930406" sldId="482"/>
            <ac:spMk id="4" creationId="{EC2FC32F-B9CD-4D1A-AE2B-0825BE055635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560930406" sldId="482"/>
            <ac:spMk id="23553" creationId="{E59624D1-FEEB-4340-9651-13DD586B53A9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560930406" sldId="482"/>
            <ac:spMk id="23554" creationId="{352A19DE-2E99-4131-8018-428EB1D381D8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1387835057" sldId="483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387835057" sldId="483"/>
            <ac:spMk id="2" creationId="{A6AF18B9-6FF0-4C74-A586-1E93EC2994B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387835057" sldId="483"/>
            <ac:spMk id="4" creationId="{695B28AA-F135-4C0B-81EF-050B8EDFE010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387835057" sldId="483"/>
            <ac:spMk id="24577" creationId="{77EC0389-3FCE-4FE8-A2EC-CC38786BD14C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387835057" sldId="483"/>
            <ac:spMk id="24578" creationId="{A4BB8E81-AF1B-43C3-BD62-03BC2CAACBA4}"/>
          </ac:spMkLst>
        </pc:spChg>
      </pc:sldChg>
      <pc:sldChg chg="addSp delSp 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1948397067" sldId="484"/>
        </pc:sldMkLst>
        <pc:spChg chg="del">
          <ac:chgData name="Khattab, Sherif" userId="c83b1e15-36f3-4f46-aceb-05aac24c545e" providerId="ADAL" clId="{2ADE63E9-E2C9-7246-9E3A-3CE97796841D}" dt="2020-05-14T17:32:26.256" v="130" actId="700"/>
          <ac:spMkLst>
            <pc:docMk/>
            <pc:sldMk cId="1948397067" sldId="484"/>
            <ac:spMk id="2" creationId="{583DE45C-2415-4E3D-8278-F51570832279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948397067" sldId="484"/>
            <ac:spMk id="3" creationId="{8EEA02BE-54EF-4DED-8936-3DDE41ED48F3}"/>
          </ac:spMkLst>
        </pc:spChg>
        <pc:spChg chg="add del mod ord">
          <ac:chgData name="Khattab, Sherif" userId="c83b1e15-36f3-4f46-aceb-05aac24c545e" providerId="ADAL" clId="{2ADE63E9-E2C9-7246-9E3A-3CE97796841D}" dt="2020-05-14T17:32:29.326" v="131" actId="700"/>
          <ac:spMkLst>
            <pc:docMk/>
            <pc:sldMk cId="1948397067" sldId="484"/>
            <ac:spMk id="4" creationId="{CA42FC3E-BF76-B145-B3A3-B75EDD4DF99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948397067" sldId="484"/>
            <ac:spMk id="5" creationId="{DE1FD728-0EB3-4F5A-B200-1BF20173728C}"/>
          </ac:spMkLst>
        </pc:spChg>
        <pc:spChg chg="add del 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948397067" sldId="484"/>
            <ac:spMk id="6" creationId="{1797A981-9C02-B14D-965E-3A26A76E662D}"/>
          </ac:spMkLst>
        </pc:spChg>
        <pc:spChg chg="add 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948397067" sldId="484"/>
            <ac:spMk id="7" creationId="{8A225AA0-21AD-A843-A4E3-3C82E24A7D11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948397067" sldId="484"/>
            <ac:spMk id="25601" creationId="{5E2E26B9-79A1-4156-BA81-69E66E0DF0CE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473693154" sldId="485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73693154" sldId="485"/>
            <ac:spMk id="2" creationId="{586854B2-D813-4866-991C-A454A76AA11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73693154" sldId="485"/>
            <ac:spMk id="4" creationId="{8A46F5C7-08E2-45F5-81BA-1784EE136164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73693154" sldId="485"/>
            <ac:spMk id="26625" creationId="{C1D92301-73F4-4C23-99EC-1F78FAD6D495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73693154" sldId="485"/>
            <ac:spMk id="26626" creationId="{2651E592-DA2E-4E0E-A6BB-2B5F27098645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2983945636" sldId="486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983945636" sldId="486"/>
            <ac:spMk id="2" creationId="{030E642F-8AF9-447D-9779-038C807126FB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983945636" sldId="486"/>
            <ac:spMk id="4" creationId="{9A4DA0B9-6022-40BD-A698-C2A0004977E2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983945636" sldId="486"/>
            <ac:spMk id="27649" creationId="{A30CE637-C564-4C88-9CE7-7861A8F8541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983945636" sldId="486"/>
            <ac:spMk id="27650" creationId="{3B4B0BBB-7C33-4C49-9B92-A42C3AB117EF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673539870" sldId="487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673539870" sldId="487"/>
            <ac:spMk id="2" creationId="{27633559-11FA-4E73-827B-61052702ECFD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673539870" sldId="487"/>
            <ac:spMk id="4" creationId="{DB7AC9D8-6AAC-45B4-B947-1418EC60416E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673539870" sldId="487"/>
            <ac:spMk id="28673" creationId="{01919240-6D5F-40C6-9DDB-8CA2B9C67437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673539870" sldId="487"/>
            <ac:spMk id="28674" creationId="{33FEC19D-87C7-48B3-AA20-D08F664388EE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1363323927" sldId="488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363323927" sldId="488"/>
            <ac:spMk id="2" creationId="{D1784F0E-0CE3-4DF2-BF5E-AC961DED9AD5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363323927" sldId="488"/>
            <ac:spMk id="4" creationId="{EDE852BE-9DBB-4B9F-96D6-41502235E65B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363323927" sldId="488"/>
            <ac:spMk id="29697" creationId="{28E17C06-9C26-4EA2-A8CB-9E266E08CFC9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363323927" sldId="488"/>
            <ac:spMk id="29699" creationId="{9B87D08D-EF4A-454B-A132-2A933B33FADF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936409682" sldId="489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936409682" sldId="489"/>
            <ac:spMk id="2" creationId="{150C62BB-E114-454B-85DB-53D764ED6038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936409682" sldId="489"/>
            <ac:spMk id="4" creationId="{8F548AA1-681E-4DA0-A9AF-6C8D550D5E08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936409682" sldId="489"/>
            <ac:spMk id="30721" creationId="{0A3F3B3A-9F5F-4801-AFED-E732F58A9EA2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936409682" sldId="489"/>
            <ac:spMk id="30722" creationId="{33C3E8B9-1772-47B4-9411-185F126423BA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252833104" sldId="490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252833104" sldId="490"/>
            <ac:spMk id="2" creationId="{0AB4CCAD-745E-4E3C-9226-6DC017810F9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252833104" sldId="490"/>
            <ac:spMk id="4" creationId="{0E17533F-915A-40CF-AD4D-FEF68ECE520B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252833104" sldId="490"/>
            <ac:spMk id="31745" creationId="{1E8891A6-96C0-4E27-853C-F42C1FEB58A8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252833104" sldId="490"/>
            <ac:spMk id="31746" creationId="{BF923C93-357F-4C7D-9396-96EB75958AAC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413759872" sldId="491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13759872" sldId="491"/>
            <ac:spMk id="2" creationId="{1027E442-3CFA-4401-94FC-2170C9E73E8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13759872" sldId="491"/>
            <ac:spMk id="4" creationId="{A2496084-E468-4336-8392-0971AB5A5C1C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13759872" sldId="491"/>
            <ac:spMk id="32769" creationId="{70B7AFA9-D4FE-4173-A948-E13727E09CD2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13759872" sldId="491"/>
            <ac:spMk id="32770" creationId="{2003D6DA-6FCF-4674-B357-0BC2E15667E5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1930502979" sldId="492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930502979" sldId="492"/>
            <ac:spMk id="2" creationId="{AF463D6A-7083-4182-9A9C-D477EE5F3F7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930502979" sldId="492"/>
            <ac:spMk id="4" creationId="{77D35DCD-6B4B-48ED-A662-E0C04B82AC18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930502979" sldId="492"/>
            <ac:spMk id="33793" creationId="{98938A4B-FBBE-4B80-96D3-98D19EAD19AB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930502979" sldId="492"/>
            <ac:spMk id="33794" creationId="{F897DF60-5272-4433-A64E-8A0B17493296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220106575" sldId="493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20106575" sldId="493"/>
            <ac:spMk id="2" creationId="{43DFBBC9-4136-4E97-A6D6-B78F7012890A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20106575" sldId="493"/>
            <ac:spMk id="4" creationId="{25CF7889-61F0-4C28-8BFB-01E675AA116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20106575" sldId="493"/>
            <ac:spMk id="34817" creationId="{2B049970-E6B8-4764-A81D-48485CE156A1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20106575" sldId="493"/>
            <ac:spMk id="34818" creationId="{FA1CAA89-73A8-442A-8657-96DF59B323CA}"/>
          </ac:spMkLst>
        </pc:spChg>
      </pc:sldChg>
      <pc:sldChg chg="addSp delSp 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447713174" sldId="494"/>
        </pc:sldMkLst>
        <pc:spChg chg="del">
          <ac:chgData name="Khattab, Sherif" userId="c83b1e15-36f3-4f46-aceb-05aac24c545e" providerId="ADAL" clId="{2ADE63E9-E2C9-7246-9E3A-3CE97796841D}" dt="2020-05-14T17:32:26.256" v="130" actId="700"/>
          <ac:spMkLst>
            <pc:docMk/>
            <pc:sldMk cId="3447713174" sldId="494"/>
            <ac:spMk id="2" creationId="{320299F7-1750-4643-86A4-EBD60FF8D413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47713174" sldId="494"/>
            <ac:spMk id="3" creationId="{68983252-D58B-4136-834E-912F539F00B6}"/>
          </ac:spMkLst>
        </pc:spChg>
        <pc:spChg chg="add del mod ord">
          <ac:chgData name="Khattab, Sherif" userId="c83b1e15-36f3-4f46-aceb-05aac24c545e" providerId="ADAL" clId="{2ADE63E9-E2C9-7246-9E3A-3CE97796841D}" dt="2020-05-14T17:32:29.326" v="131" actId="700"/>
          <ac:spMkLst>
            <pc:docMk/>
            <pc:sldMk cId="3447713174" sldId="494"/>
            <ac:spMk id="4" creationId="{F1C5221E-3275-354D-8246-664C2D10F868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47713174" sldId="494"/>
            <ac:spMk id="5" creationId="{6E7E3CCF-4F96-45E6-B828-6AA5F067043A}"/>
          </ac:spMkLst>
        </pc:spChg>
        <pc:spChg chg="add del 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47713174" sldId="494"/>
            <ac:spMk id="6" creationId="{D189306E-1892-F346-B097-2E016845C1A6}"/>
          </ac:spMkLst>
        </pc:spChg>
        <pc:spChg chg="add 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47713174" sldId="494"/>
            <ac:spMk id="7" creationId="{E82B22B3-1517-E346-9A8B-094A40D2FC5B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47713174" sldId="494"/>
            <ac:spMk id="35841" creationId="{B48F48C8-3631-4F5F-8724-374B534CDB0D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2129126942" sldId="495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129126942" sldId="495"/>
            <ac:spMk id="2" creationId="{B0EDE6F0-5E08-467B-A6AE-AA045809023A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129126942" sldId="495"/>
            <ac:spMk id="4" creationId="{31048580-254B-4562-B07A-13FA9D7EEB7E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129126942" sldId="495"/>
            <ac:spMk id="36865" creationId="{7EA33581-0FBA-4513-BC21-59EBD3254C34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129126942" sldId="495"/>
            <ac:spMk id="36866" creationId="{D4B374AC-8E1B-4FB1-8CD1-E75C5A388926}"/>
          </ac:spMkLst>
        </pc:spChg>
      </pc:sldChg>
      <pc:sldMasterChg chg="delSldLayout modSldLayout">
        <pc:chgData name="Khattab, Sherif" userId="c83b1e15-36f3-4f46-aceb-05aac24c545e" providerId="ADAL" clId="{2ADE63E9-E2C9-7246-9E3A-3CE97796841D}" dt="2020-05-14T17:34:15.216" v="192" actId="1036"/>
        <pc:sldMasterMkLst>
          <pc:docMk/>
          <pc:sldMasterMk cId="0" sldId="2147483648"/>
        </pc:sldMasterMkLst>
        <pc:sldLayoutChg chg="delSp modSp">
          <pc:chgData name="Khattab, Sherif" userId="c83b1e15-36f3-4f46-aceb-05aac24c545e" providerId="ADAL" clId="{2ADE63E9-E2C9-7246-9E3A-3CE97796841D}" dt="2020-05-14T17:34:15.216" v="192" actId="1036"/>
          <pc:sldLayoutMkLst>
            <pc:docMk/>
            <pc:sldMasterMk cId="0" sldId="2147483648"/>
            <pc:sldLayoutMk cId="75952674" sldId="2147483651"/>
          </pc:sldLayoutMkLst>
          <pc:spChg chg="del">
            <ac:chgData name="Khattab, Sherif" userId="c83b1e15-36f3-4f46-aceb-05aac24c545e" providerId="ADAL" clId="{2ADE63E9-E2C9-7246-9E3A-3CE97796841D}" dt="2020-05-14T17:23:27.201" v="20" actId="478"/>
            <ac:spMkLst>
              <pc:docMk/>
              <pc:sldMasterMk cId="0" sldId="2147483648"/>
              <pc:sldLayoutMk cId="75952674" sldId="2147483651"/>
              <ac:spMk id="7" creationId="{00000000-0000-0000-0000-000000000000}"/>
            </ac:spMkLst>
          </pc:spChg>
          <pc:spChg chg="mod">
            <ac:chgData name="Khattab, Sherif" userId="c83b1e15-36f3-4f46-aceb-05aac24c545e" providerId="ADAL" clId="{2ADE63E9-E2C9-7246-9E3A-3CE97796841D}" dt="2020-05-14T17:33:25.139" v="179" actId="1035"/>
            <ac:spMkLst>
              <pc:docMk/>
              <pc:sldMasterMk cId="0" sldId="2147483648"/>
              <pc:sldLayoutMk cId="75952674" sldId="2147483651"/>
              <ac:spMk id="8" creationId="{00000000-0000-0000-0000-000000000000}"/>
            </ac:spMkLst>
          </pc:spChg>
          <pc:spChg chg="mod">
            <ac:chgData name="Khattab, Sherif" userId="c83b1e15-36f3-4f46-aceb-05aac24c545e" providerId="ADAL" clId="{2ADE63E9-E2C9-7246-9E3A-3CE97796841D}" dt="2020-05-14T17:34:15.216" v="192" actId="1036"/>
            <ac:spMkLst>
              <pc:docMk/>
              <pc:sldMasterMk cId="0" sldId="2147483648"/>
              <pc:sldLayoutMk cId="75952674" sldId="2147483651"/>
              <ac:spMk id="9" creationId="{00000000-0000-0000-0000-000000000000}"/>
            </ac:spMkLst>
          </pc:spChg>
        </pc:sldLayoutChg>
        <pc:sldLayoutChg chg="del">
          <pc:chgData name="Khattab, Sherif" userId="c83b1e15-36f3-4f46-aceb-05aac24c545e" providerId="ADAL" clId="{2ADE63E9-E2C9-7246-9E3A-3CE97796841D}" dt="2020-05-14T17:33:04.174" v="173" actId="2696"/>
          <pc:sldLayoutMkLst>
            <pc:docMk/>
            <pc:sldMasterMk cId="0" sldId="2147483648"/>
            <pc:sldLayoutMk cId="728376708" sldId="2147483652"/>
          </pc:sldLayoutMkLst>
        </pc:sldLayoutChg>
        <pc:sldLayoutChg chg="del">
          <pc:chgData name="Khattab, Sherif" userId="c83b1e15-36f3-4f46-aceb-05aac24c545e" providerId="ADAL" clId="{2ADE63E9-E2C9-7246-9E3A-3CE97796841D}" dt="2020-05-14T17:33:04.164" v="172" actId="2696"/>
          <pc:sldLayoutMkLst>
            <pc:docMk/>
            <pc:sldMasterMk cId="0" sldId="2147483648"/>
            <pc:sldLayoutMk cId="2053041551" sldId="2147483653"/>
          </pc:sldLayoutMkLst>
        </pc:sldLayoutChg>
        <pc:sldLayoutChg chg="del">
          <pc:chgData name="Khattab, Sherif" userId="c83b1e15-36f3-4f46-aceb-05aac24c545e" providerId="ADAL" clId="{2ADE63E9-E2C9-7246-9E3A-3CE97796841D}" dt="2020-05-14T17:33:04.149" v="171" actId="2696"/>
          <pc:sldLayoutMkLst>
            <pc:docMk/>
            <pc:sldMasterMk cId="0" sldId="2147483648"/>
            <pc:sldLayoutMk cId="556619493" sldId="2147483654"/>
          </pc:sldLayoutMkLst>
        </pc:sldLayoutChg>
        <pc:sldLayoutChg chg="del">
          <pc:chgData name="Khattab, Sherif" userId="c83b1e15-36f3-4f46-aceb-05aac24c545e" providerId="ADAL" clId="{2ADE63E9-E2C9-7246-9E3A-3CE97796841D}" dt="2020-05-14T17:33:04.132" v="170" actId="2696"/>
          <pc:sldLayoutMkLst>
            <pc:docMk/>
            <pc:sldMasterMk cId="0" sldId="2147483648"/>
            <pc:sldLayoutMk cId="3828478907" sldId="2147483673"/>
          </pc:sldLayoutMkLst>
        </pc:sldLayoutChg>
        <pc:sldLayoutChg chg="del">
          <pc:chgData name="Khattab, Sherif" userId="c83b1e15-36f3-4f46-aceb-05aac24c545e" providerId="ADAL" clId="{2ADE63E9-E2C9-7246-9E3A-3CE97796841D}" dt="2020-05-14T17:33:04.126" v="169" actId="2696"/>
          <pc:sldLayoutMkLst>
            <pc:docMk/>
            <pc:sldMasterMk cId="0" sldId="2147483648"/>
            <pc:sldLayoutMk cId="787621719" sldId="2147483674"/>
          </pc:sldLayoutMkLst>
        </pc:sldLayoutChg>
        <pc:sldLayoutChg chg="del">
          <pc:chgData name="Khattab, Sherif" userId="c83b1e15-36f3-4f46-aceb-05aac24c545e" providerId="ADAL" clId="{2ADE63E9-E2C9-7246-9E3A-3CE97796841D}" dt="2020-05-14T17:33:04.117" v="168" actId="2696"/>
          <pc:sldLayoutMkLst>
            <pc:docMk/>
            <pc:sldMasterMk cId="0" sldId="2147483648"/>
            <pc:sldLayoutMk cId="4112806943" sldId="2147483675"/>
          </pc:sldLayoutMkLst>
        </pc:sldLayoutChg>
        <pc:sldLayoutChg chg="del">
          <pc:chgData name="Khattab, Sherif" userId="c83b1e15-36f3-4f46-aceb-05aac24c545e" providerId="ADAL" clId="{2ADE63E9-E2C9-7246-9E3A-3CE97796841D}" dt="2020-05-14T17:33:04.109" v="167" actId="2696"/>
          <pc:sldLayoutMkLst>
            <pc:docMk/>
            <pc:sldMasterMk cId="0" sldId="2147483648"/>
            <pc:sldLayoutMk cId="1641748147" sldId="2147483676"/>
          </pc:sldLayoutMkLst>
        </pc:sldLayoutChg>
        <pc:sldLayoutChg chg="del">
          <pc:chgData name="Khattab, Sherif" userId="c83b1e15-36f3-4f46-aceb-05aac24c545e" providerId="ADAL" clId="{2ADE63E9-E2C9-7246-9E3A-3CE97796841D}" dt="2020-05-14T17:33:04.101" v="166" actId="2696"/>
          <pc:sldLayoutMkLst>
            <pc:docMk/>
            <pc:sldMasterMk cId="0" sldId="2147483648"/>
            <pc:sldLayoutMk cId="771645810" sldId="2147483677"/>
          </pc:sldLayoutMkLst>
        </pc:sldLayoutChg>
        <pc:sldLayoutChg chg="del">
          <pc:chgData name="Khattab, Sherif" userId="c83b1e15-36f3-4f46-aceb-05aac24c545e" providerId="ADAL" clId="{2ADE63E9-E2C9-7246-9E3A-3CE97796841D}" dt="2020-05-14T17:33:04.093" v="165" actId="2696"/>
          <pc:sldLayoutMkLst>
            <pc:docMk/>
            <pc:sldMasterMk cId="0" sldId="2147483648"/>
            <pc:sldLayoutMk cId="3325671883" sldId="2147483678"/>
          </pc:sldLayoutMkLst>
        </pc:sldLayoutChg>
        <pc:sldLayoutChg chg="del">
          <pc:chgData name="Khattab, Sherif" userId="c83b1e15-36f3-4f46-aceb-05aac24c545e" providerId="ADAL" clId="{2ADE63E9-E2C9-7246-9E3A-3CE97796841D}" dt="2020-05-14T17:33:04.085" v="164" actId="2696"/>
          <pc:sldLayoutMkLst>
            <pc:docMk/>
            <pc:sldMasterMk cId="0" sldId="2147483648"/>
            <pc:sldLayoutMk cId="240480276" sldId="2147483679"/>
          </pc:sldLayoutMkLst>
        </pc:sldLayoutChg>
        <pc:sldLayoutChg chg="del">
          <pc:chgData name="Khattab, Sherif" userId="c83b1e15-36f3-4f46-aceb-05aac24c545e" providerId="ADAL" clId="{2ADE63E9-E2C9-7246-9E3A-3CE97796841D}" dt="2020-05-14T17:33:04.077" v="163" actId="2696"/>
          <pc:sldLayoutMkLst>
            <pc:docMk/>
            <pc:sldMasterMk cId="0" sldId="2147483648"/>
            <pc:sldLayoutMk cId="4237536376" sldId="2147483680"/>
          </pc:sldLayoutMkLst>
        </pc:sldLayoutChg>
        <pc:sldLayoutChg chg="del">
          <pc:chgData name="Khattab, Sherif" userId="c83b1e15-36f3-4f46-aceb-05aac24c545e" providerId="ADAL" clId="{2ADE63E9-E2C9-7246-9E3A-3CE97796841D}" dt="2020-05-14T17:33:04.068" v="162" actId="2696"/>
          <pc:sldLayoutMkLst>
            <pc:docMk/>
            <pc:sldMasterMk cId="0" sldId="2147483648"/>
            <pc:sldLayoutMk cId="311390262" sldId="2147483681"/>
          </pc:sldLayoutMkLst>
        </pc:sldLayoutChg>
        <pc:sldLayoutChg chg="del">
          <pc:chgData name="Khattab, Sherif" userId="c83b1e15-36f3-4f46-aceb-05aac24c545e" providerId="ADAL" clId="{2ADE63E9-E2C9-7246-9E3A-3CE97796841D}" dt="2020-05-14T17:33:04.059" v="161" actId="2696"/>
          <pc:sldLayoutMkLst>
            <pc:docMk/>
            <pc:sldMasterMk cId="0" sldId="2147483648"/>
            <pc:sldLayoutMk cId="1359298778" sldId="2147483682"/>
          </pc:sldLayoutMkLst>
        </pc:sldLayoutChg>
        <pc:sldLayoutChg chg="del">
          <pc:chgData name="Khattab, Sherif" userId="c83b1e15-36f3-4f46-aceb-05aac24c545e" providerId="ADAL" clId="{2ADE63E9-E2C9-7246-9E3A-3CE97796841D}" dt="2020-05-14T17:33:04.051" v="160" actId="2696"/>
          <pc:sldLayoutMkLst>
            <pc:docMk/>
            <pc:sldMasterMk cId="0" sldId="2147483648"/>
            <pc:sldLayoutMk cId="519219913" sldId="2147483683"/>
          </pc:sldLayoutMkLst>
        </pc:sldLayoutChg>
        <pc:sldLayoutChg chg="del">
          <pc:chgData name="Khattab, Sherif" userId="c83b1e15-36f3-4f46-aceb-05aac24c545e" providerId="ADAL" clId="{2ADE63E9-E2C9-7246-9E3A-3CE97796841D}" dt="2020-05-14T17:33:04.042" v="159" actId="2696"/>
          <pc:sldLayoutMkLst>
            <pc:docMk/>
            <pc:sldMasterMk cId="0" sldId="2147483648"/>
            <pc:sldLayoutMk cId="1090555678" sldId="2147483684"/>
          </pc:sldLayoutMkLst>
        </pc:sldLayoutChg>
        <pc:sldLayoutChg chg="del">
          <pc:chgData name="Khattab, Sherif" userId="c83b1e15-36f3-4f46-aceb-05aac24c545e" providerId="ADAL" clId="{2ADE63E9-E2C9-7246-9E3A-3CE97796841D}" dt="2020-05-14T17:33:03.982" v="152" actId="2696"/>
          <pc:sldLayoutMkLst>
            <pc:docMk/>
            <pc:sldMasterMk cId="0" sldId="2147483648"/>
            <pc:sldLayoutMk cId="2952444833" sldId="2147483693"/>
          </pc:sldLayoutMkLst>
        </pc:sldLayoutChg>
        <pc:sldLayoutChg chg="del">
          <pc:chgData name="Khattab, Sherif" userId="c83b1e15-36f3-4f46-aceb-05aac24c545e" providerId="ADAL" clId="{2ADE63E9-E2C9-7246-9E3A-3CE97796841D}" dt="2020-05-14T17:33:04.034" v="158" actId="2696"/>
          <pc:sldLayoutMkLst>
            <pc:docMk/>
            <pc:sldMasterMk cId="0" sldId="2147483648"/>
            <pc:sldLayoutMk cId="673069484" sldId="2147483719"/>
          </pc:sldLayoutMkLst>
        </pc:sldLayoutChg>
        <pc:sldLayoutChg chg="del">
          <pc:chgData name="Khattab, Sherif" userId="c83b1e15-36f3-4f46-aceb-05aac24c545e" providerId="ADAL" clId="{2ADE63E9-E2C9-7246-9E3A-3CE97796841D}" dt="2020-05-14T17:33:04.028" v="157" actId="2696"/>
          <pc:sldLayoutMkLst>
            <pc:docMk/>
            <pc:sldMasterMk cId="0" sldId="2147483648"/>
            <pc:sldLayoutMk cId="1722969868" sldId="2147483720"/>
          </pc:sldLayoutMkLst>
        </pc:sldLayoutChg>
        <pc:sldLayoutChg chg="del">
          <pc:chgData name="Khattab, Sherif" userId="c83b1e15-36f3-4f46-aceb-05aac24c545e" providerId="ADAL" clId="{2ADE63E9-E2C9-7246-9E3A-3CE97796841D}" dt="2020-05-14T17:33:04.019" v="156" actId="2696"/>
          <pc:sldLayoutMkLst>
            <pc:docMk/>
            <pc:sldMasterMk cId="0" sldId="2147483648"/>
            <pc:sldLayoutMk cId="1315007808" sldId="2147483721"/>
          </pc:sldLayoutMkLst>
        </pc:sldLayoutChg>
        <pc:sldLayoutChg chg="del">
          <pc:chgData name="Khattab, Sherif" userId="c83b1e15-36f3-4f46-aceb-05aac24c545e" providerId="ADAL" clId="{2ADE63E9-E2C9-7246-9E3A-3CE97796841D}" dt="2020-05-14T17:33:04.009" v="155" actId="2696"/>
          <pc:sldLayoutMkLst>
            <pc:docMk/>
            <pc:sldMasterMk cId="0" sldId="2147483648"/>
            <pc:sldLayoutMk cId="3374265578" sldId="2147483722"/>
          </pc:sldLayoutMkLst>
        </pc:sldLayoutChg>
        <pc:sldLayoutChg chg="del">
          <pc:chgData name="Khattab, Sherif" userId="c83b1e15-36f3-4f46-aceb-05aac24c545e" providerId="ADAL" clId="{2ADE63E9-E2C9-7246-9E3A-3CE97796841D}" dt="2020-05-14T17:33:04" v="154" actId="2696"/>
          <pc:sldLayoutMkLst>
            <pc:docMk/>
            <pc:sldMasterMk cId="0" sldId="2147483648"/>
            <pc:sldLayoutMk cId="3201493037" sldId="2147483723"/>
          </pc:sldLayoutMkLst>
        </pc:sldLayoutChg>
        <pc:sldLayoutChg chg="del">
          <pc:chgData name="Khattab, Sherif" userId="c83b1e15-36f3-4f46-aceb-05aac24c545e" providerId="ADAL" clId="{2ADE63E9-E2C9-7246-9E3A-3CE97796841D}" dt="2020-05-14T17:33:03.991" v="153" actId="2696"/>
          <pc:sldLayoutMkLst>
            <pc:docMk/>
            <pc:sldMasterMk cId="0" sldId="2147483648"/>
            <pc:sldLayoutMk cId="2604926639" sldId="2147483724"/>
          </pc:sldLayoutMkLst>
        </pc:sldLayoutChg>
        <pc:sldLayoutChg chg="del">
          <pc:chgData name="Khattab, Sherif" userId="c83b1e15-36f3-4f46-aceb-05aac24c545e" providerId="ADAL" clId="{2ADE63E9-E2C9-7246-9E3A-3CE97796841D}" dt="2020-05-14T17:33:03.973" v="151" actId="2696"/>
          <pc:sldLayoutMkLst>
            <pc:docMk/>
            <pc:sldMasterMk cId="0" sldId="2147483648"/>
            <pc:sldLayoutMk cId="3403911752" sldId="2147483725"/>
          </pc:sldLayoutMkLst>
        </pc:sldLayoutChg>
        <pc:sldLayoutChg chg="del">
          <pc:chgData name="Khattab, Sherif" userId="c83b1e15-36f3-4f46-aceb-05aac24c545e" providerId="ADAL" clId="{2ADE63E9-E2C9-7246-9E3A-3CE97796841D}" dt="2020-05-14T17:33:03.970" v="150" actId="2696"/>
          <pc:sldLayoutMkLst>
            <pc:docMk/>
            <pc:sldMasterMk cId="0" sldId="2147483648"/>
            <pc:sldLayoutMk cId="1271462927" sldId="2147483726"/>
          </pc:sldLayoutMkLst>
        </pc:sldLayoutChg>
        <pc:sldLayoutChg chg="del">
          <pc:chgData name="Khattab, Sherif" userId="c83b1e15-36f3-4f46-aceb-05aac24c545e" providerId="ADAL" clId="{2ADE63E9-E2C9-7246-9E3A-3CE97796841D}" dt="2020-05-14T17:33:03.966" v="149" actId="2696"/>
          <pc:sldLayoutMkLst>
            <pc:docMk/>
            <pc:sldMasterMk cId="0" sldId="2147483648"/>
            <pc:sldLayoutMk cId="2728139940" sldId="2147483733"/>
          </pc:sldLayoutMkLst>
        </pc:sldLayoutChg>
        <pc:sldLayoutChg chg="del">
          <pc:chgData name="Khattab, Sherif" userId="c83b1e15-36f3-4f46-aceb-05aac24c545e" providerId="ADAL" clId="{2ADE63E9-E2C9-7246-9E3A-3CE97796841D}" dt="2020-05-14T17:33:03.961" v="148" actId="2696"/>
          <pc:sldLayoutMkLst>
            <pc:docMk/>
            <pc:sldMasterMk cId="0" sldId="2147483648"/>
            <pc:sldLayoutMk cId="1311146222" sldId="2147483735"/>
          </pc:sldLayoutMkLst>
        </pc:sldLayoutChg>
        <pc:sldLayoutChg chg="del">
          <pc:chgData name="Khattab, Sherif" userId="c83b1e15-36f3-4f46-aceb-05aac24c545e" providerId="ADAL" clId="{2ADE63E9-E2C9-7246-9E3A-3CE97796841D}" dt="2020-05-14T17:33:03.953" v="147" actId="2696"/>
          <pc:sldLayoutMkLst>
            <pc:docMk/>
            <pc:sldMasterMk cId="0" sldId="2147483648"/>
            <pc:sldLayoutMk cId="898799085" sldId="2147483736"/>
          </pc:sldLayoutMkLst>
        </pc:sldLayoutChg>
        <pc:sldLayoutChg chg="del">
          <pc:chgData name="Khattab, Sherif" userId="c83b1e15-36f3-4f46-aceb-05aac24c545e" providerId="ADAL" clId="{2ADE63E9-E2C9-7246-9E3A-3CE97796841D}" dt="2020-05-14T17:33:03.944" v="146" actId="2696"/>
          <pc:sldLayoutMkLst>
            <pc:docMk/>
            <pc:sldMasterMk cId="0" sldId="2147483648"/>
            <pc:sldLayoutMk cId="1404730390" sldId="2147483737"/>
          </pc:sldLayoutMkLst>
        </pc:sldLayoutChg>
        <pc:sldLayoutChg chg="del">
          <pc:chgData name="Khattab, Sherif" userId="c83b1e15-36f3-4f46-aceb-05aac24c545e" providerId="ADAL" clId="{2ADE63E9-E2C9-7246-9E3A-3CE97796841D}" dt="2020-05-14T17:33:03.936" v="145" actId="2696"/>
          <pc:sldLayoutMkLst>
            <pc:docMk/>
            <pc:sldMasterMk cId="0" sldId="2147483648"/>
            <pc:sldLayoutMk cId="2602697234" sldId="2147483738"/>
          </pc:sldLayoutMkLst>
        </pc:sldLayoutChg>
        <pc:sldLayoutChg chg="del">
          <pc:chgData name="Khattab, Sherif" userId="c83b1e15-36f3-4f46-aceb-05aac24c545e" providerId="ADAL" clId="{2ADE63E9-E2C9-7246-9E3A-3CE97796841D}" dt="2020-05-14T17:33:03.927" v="144" actId="2696"/>
          <pc:sldLayoutMkLst>
            <pc:docMk/>
            <pc:sldMasterMk cId="0" sldId="2147483648"/>
            <pc:sldLayoutMk cId="1603948302" sldId="2147483739"/>
          </pc:sldLayoutMkLst>
        </pc:sldLayoutChg>
        <pc:sldLayoutChg chg="del">
          <pc:chgData name="Khattab, Sherif" userId="c83b1e15-36f3-4f46-aceb-05aac24c545e" providerId="ADAL" clId="{2ADE63E9-E2C9-7246-9E3A-3CE97796841D}" dt="2020-05-14T17:33:03.919" v="143" actId="2696"/>
          <pc:sldLayoutMkLst>
            <pc:docMk/>
            <pc:sldMasterMk cId="0" sldId="2147483648"/>
            <pc:sldLayoutMk cId="1795622570" sldId="2147483740"/>
          </pc:sldLayoutMkLst>
        </pc:sldLayoutChg>
        <pc:sldLayoutChg chg="del">
          <pc:chgData name="Khattab, Sherif" userId="c83b1e15-36f3-4f46-aceb-05aac24c545e" providerId="ADAL" clId="{2ADE63E9-E2C9-7246-9E3A-3CE97796841D}" dt="2020-05-14T17:33:03.911" v="142" actId="2696"/>
          <pc:sldLayoutMkLst>
            <pc:docMk/>
            <pc:sldMasterMk cId="0" sldId="2147483648"/>
            <pc:sldLayoutMk cId="1939396029" sldId="2147483741"/>
          </pc:sldLayoutMkLst>
        </pc:sldLayoutChg>
        <pc:sldLayoutChg chg="del">
          <pc:chgData name="Khattab, Sherif" userId="c83b1e15-36f3-4f46-aceb-05aac24c545e" providerId="ADAL" clId="{2ADE63E9-E2C9-7246-9E3A-3CE97796841D}" dt="2020-05-14T17:33:03.902" v="141" actId="2696"/>
          <pc:sldLayoutMkLst>
            <pc:docMk/>
            <pc:sldMasterMk cId="0" sldId="2147483648"/>
            <pc:sldLayoutMk cId="1803011769" sldId="2147483742"/>
          </pc:sldLayoutMkLst>
        </pc:sldLayoutChg>
        <pc:sldLayoutChg chg="del">
          <pc:chgData name="Khattab, Sherif" userId="c83b1e15-36f3-4f46-aceb-05aac24c545e" providerId="ADAL" clId="{2ADE63E9-E2C9-7246-9E3A-3CE97796841D}" dt="2020-05-14T17:33:03.894" v="140" actId="2696"/>
          <pc:sldLayoutMkLst>
            <pc:docMk/>
            <pc:sldMasterMk cId="0" sldId="2147483648"/>
            <pc:sldLayoutMk cId="1159562957" sldId="2147483743"/>
          </pc:sldLayoutMkLst>
        </pc:sldLayoutChg>
        <pc:sldLayoutChg chg="del">
          <pc:chgData name="Khattab, Sherif" userId="c83b1e15-36f3-4f46-aceb-05aac24c545e" providerId="ADAL" clId="{2ADE63E9-E2C9-7246-9E3A-3CE97796841D}" dt="2020-05-14T17:33:03.886" v="139" actId="2696"/>
          <pc:sldLayoutMkLst>
            <pc:docMk/>
            <pc:sldMasterMk cId="0" sldId="2147483648"/>
            <pc:sldLayoutMk cId="1278813586" sldId="2147483744"/>
          </pc:sldLayoutMkLst>
        </pc:sldLayoutChg>
        <pc:sldLayoutChg chg="del">
          <pc:chgData name="Khattab, Sherif" userId="c83b1e15-36f3-4f46-aceb-05aac24c545e" providerId="ADAL" clId="{2ADE63E9-E2C9-7246-9E3A-3CE97796841D}" dt="2020-05-14T17:33:03.877" v="138" actId="2696"/>
          <pc:sldLayoutMkLst>
            <pc:docMk/>
            <pc:sldMasterMk cId="0" sldId="2147483648"/>
            <pc:sldLayoutMk cId="2999496241" sldId="2147483746"/>
          </pc:sldLayoutMkLst>
        </pc:sldLayoutChg>
        <pc:sldLayoutChg chg="del">
          <pc:chgData name="Khattab, Sherif" userId="c83b1e15-36f3-4f46-aceb-05aac24c545e" providerId="ADAL" clId="{2ADE63E9-E2C9-7246-9E3A-3CE97796841D}" dt="2020-05-14T17:33:03.867" v="137" actId="2696"/>
          <pc:sldLayoutMkLst>
            <pc:docMk/>
            <pc:sldMasterMk cId="0" sldId="2147483648"/>
            <pc:sldLayoutMk cId="451071923" sldId="2147483747"/>
          </pc:sldLayoutMkLst>
        </pc:sldLayoutChg>
        <pc:sldLayoutChg chg="del">
          <pc:chgData name="Khattab, Sherif" userId="c83b1e15-36f3-4f46-aceb-05aac24c545e" providerId="ADAL" clId="{2ADE63E9-E2C9-7246-9E3A-3CE97796841D}" dt="2020-05-14T17:33:03.857" v="136" actId="2696"/>
          <pc:sldLayoutMkLst>
            <pc:docMk/>
            <pc:sldMasterMk cId="0" sldId="2147483648"/>
            <pc:sldLayoutMk cId="3305184107" sldId="2147483748"/>
          </pc:sldLayoutMkLst>
        </pc:sldLayoutChg>
        <pc:sldLayoutChg chg="del">
          <pc:chgData name="Khattab, Sherif" userId="c83b1e15-36f3-4f46-aceb-05aac24c545e" providerId="ADAL" clId="{2ADE63E9-E2C9-7246-9E3A-3CE97796841D}" dt="2020-05-14T17:33:03.848" v="135" actId="2696"/>
          <pc:sldLayoutMkLst>
            <pc:docMk/>
            <pc:sldMasterMk cId="0" sldId="2147483648"/>
            <pc:sldLayoutMk cId="564874526" sldId="2147483749"/>
          </pc:sldLayoutMkLst>
        </pc:sldLayoutChg>
        <pc:sldLayoutChg chg="del">
          <pc:chgData name="Khattab, Sherif" userId="c83b1e15-36f3-4f46-aceb-05aac24c545e" providerId="ADAL" clId="{2ADE63E9-E2C9-7246-9E3A-3CE97796841D}" dt="2020-05-14T17:33:03.839" v="134" actId="2696"/>
          <pc:sldLayoutMkLst>
            <pc:docMk/>
            <pc:sldMasterMk cId="0" sldId="2147483648"/>
            <pc:sldLayoutMk cId="1136361707" sldId="2147483750"/>
          </pc:sldLayoutMkLst>
        </pc:sldLayoutChg>
        <pc:sldLayoutChg chg="del">
          <pc:chgData name="Khattab, Sherif" userId="c83b1e15-36f3-4f46-aceb-05aac24c545e" providerId="ADAL" clId="{2ADE63E9-E2C9-7246-9E3A-3CE97796841D}" dt="2020-05-14T17:33:03.829" v="133" actId="2696"/>
          <pc:sldLayoutMkLst>
            <pc:docMk/>
            <pc:sldMasterMk cId="0" sldId="2147483648"/>
            <pc:sldLayoutMk cId="432095624" sldId="2147483751"/>
          </pc:sldLayoutMkLst>
        </pc:sldLayoutChg>
      </pc:sldMasterChg>
    </pc:docChg>
  </pc:docChgLst>
  <pc:docChgLst>
    <pc:chgData name="Khattab, Sherif" userId="c83b1e15-36f3-4f46-aceb-05aac24c545e" providerId="ADAL" clId="{73EE9CC4-D3DC-EF46-A48C-45E1B855EE49}"/>
    <pc:docChg chg="addSld modSld">
      <pc:chgData name="Khattab, Sherif" userId="c83b1e15-36f3-4f46-aceb-05aac24c545e" providerId="ADAL" clId="{73EE9CC4-D3DC-EF46-A48C-45E1B855EE49}" dt="2021-09-01T16:31:22.886" v="1"/>
      <pc:docMkLst>
        <pc:docMk/>
      </pc:docMkLst>
      <pc:sldChg chg="modSp">
        <pc:chgData name="Khattab, Sherif" userId="c83b1e15-36f3-4f46-aceb-05aac24c545e" providerId="ADAL" clId="{73EE9CC4-D3DC-EF46-A48C-45E1B855EE49}" dt="2021-09-01T06:15:24.312" v="0"/>
        <pc:sldMkLst>
          <pc:docMk/>
          <pc:sldMk cId="1330366002" sldId="454"/>
        </pc:sldMkLst>
        <pc:spChg chg="mod">
          <ac:chgData name="Khattab, Sherif" userId="c83b1e15-36f3-4f46-aceb-05aac24c545e" providerId="ADAL" clId="{73EE9CC4-D3DC-EF46-A48C-45E1B855EE49}" dt="2021-09-01T06:15:24.312" v="0"/>
          <ac:spMkLst>
            <pc:docMk/>
            <pc:sldMk cId="1330366002" sldId="454"/>
            <ac:spMk id="3" creationId="{00000000-0000-0000-0000-000000000000}"/>
          </ac:spMkLst>
        </pc:spChg>
      </pc:sldChg>
      <pc:sldChg chg="add">
        <pc:chgData name="Khattab, Sherif" userId="c83b1e15-36f3-4f46-aceb-05aac24c545e" providerId="ADAL" clId="{73EE9CC4-D3DC-EF46-A48C-45E1B855EE49}" dt="2021-09-01T16:31:22.886" v="1"/>
        <pc:sldMkLst>
          <pc:docMk/>
          <pc:sldMk cId="3060777694" sldId="497"/>
        </pc:sldMkLst>
      </pc:sldChg>
      <pc:sldChg chg="add">
        <pc:chgData name="Khattab, Sherif" userId="c83b1e15-36f3-4f46-aceb-05aac24c545e" providerId="ADAL" clId="{73EE9CC4-D3DC-EF46-A48C-45E1B855EE49}" dt="2021-09-01T16:31:22.886" v="1"/>
        <pc:sldMkLst>
          <pc:docMk/>
          <pc:sldMk cId="4242221972" sldId="503"/>
        </pc:sldMkLst>
      </pc:sldChg>
    </pc:docChg>
  </pc:docChgLst>
  <pc:docChgLst>
    <pc:chgData name="Khattab, Sherif" userId="c83b1e15-36f3-4f46-aceb-05aac24c545e" providerId="ADAL" clId="{13764347-BCC8-45D2-B2EF-1A5BA5094DBE}"/>
    <pc:docChg chg="undo custSel addSld delSld modSld">
      <pc:chgData name="Khattab, Sherif" userId="c83b1e15-36f3-4f46-aceb-05aac24c545e" providerId="ADAL" clId="{13764347-BCC8-45D2-B2EF-1A5BA5094DBE}" dt="2021-09-09T14:48:19.747" v="482" actId="2696"/>
      <pc:docMkLst>
        <pc:docMk/>
      </pc:docMkLst>
      <pc:sldChg chg="add">
        <pc:chgData name="Khattab, Sherif" userId="c83b1e15-36f3-4f46-aceb-05aac24c545e" providerId="ADAL" clId="{13764347-BCC8-45D2-B2EF-1A5BA5094DBE}" dt="2021-09-07T14:33:15.717" v="0"/>
        <pc:sldMkLst>
          <pc:docMk/>
          <pc:sldMk cId="1004035158" sldId="259"/>
        </pc:sldMkLst>
      </pc:sldChg>
      <pc:sldChg chg="add">
        <pc:chgData name="Khattab, Sherif" userId="c83b1e15-36f3-4f46-aceb-05aac24c545e" providerId="ADAL" clId="{13764347-BCC8-45D2-B2EF-1A5BA5094DBE}" dt="2021-09-07T14:33:15.717" v="0"/>
        <pc:sldMkLst>
          <pc:docMk/>
          <pc:sldMk cId="1444142485" sldId="261"/>
        </pc:sldMkLst>
      </pc:sldChg>
      <pc:sldChg chg="add">
        <pc:chgData name="Khattab, Sherif" userId="c83b1e15-36f3-4f46-aceb-05aac24c545e" providerId="ADAL" clId="{13764347-BCC8-45D2-B2EF-1A5BA5094DBE}" dt="2021-09-07T14:33:15.717" v="0"/>
        <pc:sldMkLst>
          <pc:docMk/>
          <pc:sldMk cId="516417489" sldId="262"/>
        </pc:sldMkLst>
      </pc:sldChg>
      <pc:sldChg chg="add">
        <pc:chgData name="Khattab, Sherif" userId="c83b1e15-36f3-4f46-aceb-05aac24c545e" providerId="ADAL" clId="{13764347-BCC8-45D2-B2EF-1A5BA5094DBE}" dt="2021-09-07T14:33:15.717" v="0"/>
        <pc:sldMkLst>
          <pc:docMk/>
          <pc:sldMk cId="561583903" sldId="263"/>
        </pc:sldMkLst>
      </pc:sldChg>
      <pc:sldChg chg="add">
        <pc:chgData name="Khattab, Sherif" userId="c83b1e15-36f3-4f46-aceb-05aac24c545e" providerId="ADAL" clId="{13764347-BCC8-45D2-B2EF-1A5BA5094DBE}" dt="2021-09-07T14:33:15.717" v="0"/>
        <pc:sldMkLst>
          <pc:docMk/>
          <pc:sldMk cId="982315759" sldId="264"/>
        </pc:sldMkLst>
      </pc:sldChg>
      <pc:sldChg chg="add">
        <pc:chgData name="Khattab, Sherif" userId="c83b1e15-36f3-4f46-aceb-05aac24c545e" providerId="ADAL" clId="{13764347-BCC8-45D2-B2EF-1A5BA5094DBE}" dt="2021-09-07T14:33:15.717" v="0"/>
        <pc:sldMkLst>
          <pc:docMk/>
          <pc:sldMk cId="423130617" sldId="265"/>
        </pc:sldMkLst>
      </pc:sldChg>
      <pc:sldChg chg="add del">
        <pc:chgData name="Khattab, Sherif" userId="c83b1e15-36f3-4f46-aceb-05aac24c545e" providerId="ADAL" clId="{13764347-BCC8-45D2-B2EF-1A5BA5094DBE}" dt="2021-09-09T14:48:19.747" v="482" actId="2696"/>
        <pc:sldMkLst>
          <pc:docMk/>
          <pc:sldMk cId="661211275" sldId="267"/>
        </pc:sldMkLst>
      </pc:sldChg>
      <pc:sldChg chg="del">
        <pc:chgData name="Khattab, Sherif" userId="c83b1e15-36f3-4f46-aceb-05aac24c545e" providerId="ADAL" clId="{13764347-BCC8-45D2-B2EF-1A5BA5094DBE}" dt="2021-09-09T14:48:19.747" v="482" actId="2696"/>
        <pc:sldMkLst>
          <pc:docMk/>
          <pc:sldMk cId="1897509347" sldId="268"/>
        </pc:sldMkLst>
      </pc:sldChg>
      <pc:sldChg chg="del">
        <pc:chgData name="Khattab, Sherif" userId="c83b1e15-36f3-4f46-aceb-05aac24c545e" providerId="ADAL" clId="{13764347-BCC8-45D2-B2EF-1A5BA5094DBE}" dt="2021-09-09T14:48:19.747" v="482" actId="2696"/>
        <pc:sldMkLst>
          <pc:docMk/>
          <pc:sldMk cId="1042310649" sldId="269"/>
        </pc:sldMkLst>
      </pc:sldChg>
      <pc:sldChg chg="del">
        <pc:chgData name="Khattab, Sherif" userId="c83b1e15-36f3-4f46-aceb-05aac24c545e" providerId="ADAL" clId="{13764347-BCC8-45D2-B2EF-1A5BA5094DBE}" dt="2021-09-09T14:48:19.747" v="482" actId="2696"/>
        <pc:sldMkLst>
          <pc:docMk/>
          <pc:sldMk cId="703361262" sldId="270"/>
        </pc:sldMkLst>
      </pc:sldChg>
      <pc:sldChg chg="del">
        <pc:chgData name="Khattab, Sherif" userId="c83b1e15-36f3-4f46-aceb-05aac24c545e" providerId="ADAL" clId="{13764347-BCC8-45D2-B2EF-1A5BA5094DBE}" dt="2021-09-09T14:48:19.747" v="482" actId="2696"/>
        <pc:sldMkLst>
          <pc:docMk/>
          <pc:sldMk cId="1436808390" sldId="271"/>
        </pc:sldMkLst>
      </pc:sldChg>
      <pc:sldChg chg="del">
        <pc:chgData name="Khattab, Sherif" userId="c83b1e15-36f3-4f46-aceb-05aac24c545e" providerId="ADAL" clId="{13764347-BCC8-45D2-B2EF-1A5BA5094DBE}" dt="2021-09-09T14:48:19.747" v="482" actId="2696"/>
        <pc:sldMkLst>
          <pc:docMk/>
          <pc:sldMk cId="1301683851" sldId="272"/>
        </pc:sldMkLst>
      </pc:sldChg>
      <pc:sldChg chg="add">
        <pc:chgData name="Khattab, Sherif" userId="c83b1e15-36f3-4f46-aceb-05aac24c545e" providerId="ADAL" clId="{13764347-BCC8-45D2-B2EF-1A5BA5094DBE}" dt="2021-09-07T14:33:15.717" v="0"/>
        <pc:sldMkLst>
          <pc:docMk/>
          <pc:sldMk cId="55302999" sldId="274"/>
        </pc:sldMkLst>
      </pc:sldChg>
      <pc:sldChg chg="del">
        <pc:chgData name="Khattab, Sherif" userId="c83b1e15-36f3-4f46-aceb-05aac24c545e" providerId="ADAL" clId="{13764347-BCC8-45D2-B2EF-1A5BA5094DBE}" dt="2021-09-09T14:48:19.747" v="482" actId="2696"/>
        <pc:sldMkLst>
          <pc:docMk/>
          <pc:sldMk cId="2064114192" sldId="276"/>
        </pc:sldMkLst>
      </pc:sldChg>
      <pc:sldChg chg="del">
        <pc:chgData name="Khattab, Sherif" userId="c83b1e15-36f3-4f46-aceb-05aac24c545e" providerId="ADAL" clId="{13764347-BCC8-45D2-B2EF-1A5BA5094DBE}" dt="2021-09-09T14:48:19.747" v="482" actId="2696"/>
        <pc:sldMkLst>
          <pc:docMk/>
          <pc:sldMk cId="1000435174" sldId="278"/>
        </pc:sldMkLst>
      </pc:sldChg>
      <pc:sldChg chg="del">
        <pc:chgData name="Khattab, Sherif" userId="c83b1e15-36f3-4f46-aceb-05aac24c545e" providerId="ADAL" clId="{13764347-BCC8-45D2-B2EF-1A5BA5094DBE}" dt="2021-09-09T14:48:19.747" v="482" actId="2696"/>
        <pc:sldMkLst>
          <pc:docMk/>
          <pc:sldMk cId="2080017563" sldId="279"/>
        </pc:sldMkLst>
      </pc:sldChg>
      <pc:sldChg chg="del">
        <pc:chgData name="Khattab, Sherif" userId="c83b1e15-36f3-4f46-aceb-05aac24c545e" providerId="ADAL" clId="{13764347-BCC8-45D2-B2EF-1A5BA5094DBE}" dt="2021-09-09T14:48:19.747" v="482" actId="2696"/>
        <pc:sldMkLst>
          <pc:docMk/>
          <pc:sldMk cId="1445345591" sldId="281"/>
        </pc:sldMkLst>
      </pc:sldChg>
      <pc:sldChg chg="del">
        <pc:chgData name="Khattab, Sherif" userId="c83b1e15-36f3-4f46-aceb-05aac24c545e" providerId="ADAL" clId="{13764347-BCC8-45D2-B2EF-1A5BA5094DBE}" dt="2021-09-09T14:48:19.747" v="482" actId="2696"/>
        <pc:sldMkLst>
          <pc:docMk/>
          <pc:sldMk cId="306268545" sldId="282"/>
        </pc:sldMkLst>
      </pc:sldChg>
      <pc:sldChg chg="add">
        <pc:chgData name="Khattab, Sherif" userId="c83b1e15-36f3-4f46-aceb-05aac24c545e" providerId="ADAL" clId="{13764347-BCC8-45D2-B2EF-1A5BA5094DBE}" dt="2021-09-07T14:33:15.717" v="0"/>
        <pc:sldMkLst>
          <pc:docMk/>
          <pc:sldMk cId="2329144619" sldId="445"/>
        </pc:sldMkLst>
      </pc:sldChg>
      <pc:sldChg chg="add">
        <pc:chgData name="Khattab, Sherif" userId="c83b1e15-36f3-4f46-aceb-05aac24c545e" providerId="ADAL" clId="{13764347-BCC8-45D2-B2EF-1A5BA5094DBE}" dt="2021-09-07T14:33:15.717" v="0"/>
        <pc:sldMkLst>
          <pc:docMk/>
          <pc:sldMk cId="1783368962" sldId="448"/>
        </pc:sldMkLst>
      </pc:sldChg>
      <pc:sldChg chg="add">
        <pc:chgData name="Khattab, Sherif" userId="c83b1e15-36f3-4f46-aceb-05aac24c545e" providerId="ADAL" clId="{13764347-BCC8-45D2-B2EF-1A5BA5094DBE}" dt="2021-09-07T14:33:15.717" v="0"/>
        <pc:sldMkLst>
          <pc:docMk/>
          <pc:sldMk cId="2276002102" sldId="451"/>
        </pc:sldMkLst>
      </pc:sldChg>
      <pc:sldChg chg="add">
        <pc:chgData name="Khattab, Sherif" userId="c83b1e15-36f3-4f46-aceb-05aac24c545e" providerId="ADAL" clId="{13764347-BCC8-45D2-B2EF-1A5BA5094DBE}" dt="2021-09-07T14:33:15.717" v="0"/>
        <pc:sldMkLst>
          <pc:docMk/>
          <pc:sldMk cId="2284980282" sldId="463"/>
        </pc:sldMkLst>
      </pc:sldChg>
      <pc:sldChg chg="addSp delSp modSp add mod modAnim">
        <pc:chgData name="Khattab, Sherif" userId="c83b1e15-36f3-4f46-aceb-05aac24c545e" providerId="ADAL" clId="{13764347-BCC8-45D2-B2EF-1A5BA5094DBE}" dt="2021-09-07T14:46:35.445" v="223"/>
        <pc:sldMkLst>
          <pc:docMk/>
          <pc:sldMk cId="1573008784" sldId="464"/>
        </pc:sldMkLst>
        <pc:spChg chg="mod">
          <ac:chgData name="Khattab, Sherif" userId="c83b1e15-36f3-4f46-aceb-05aac24c545e" providerId="ADAL" clId="{13764347-BCC8-45D2-B2EF-1A5BA5094DBE}" dt="2021-09-07T14:46:35.445" v="223"/>
          <ac:spMkLst>
            <pc:docMk/>
            <pc:sldMk cId="1573008784" sldId="464"/>
            <ac:spMk id="3" creationId="{00035360-9A14-9245-B7EF-8F36A48390FC}"/>
          </ac:spMkLst>
        </pc:spChg>
        <pc:spChg chg="mod">
          <ac:chgData name="Khattab, Sherif" userId="c83b1e15-36f3-4f46-aceb-05aac24c545e" providerId="ADAL" clId="{13764347-BCC8-45D2-B2EF-1A5BA5094DBE}" dt="2021-09-07T14:46:03.885" v="161" actId="164"/>
          <ac:spMkLst>
            <pc:docMk/>
            <pc:sldMk cId="1573008784" sldId="464"/>
            <ac:spMk id="6" creationId="{C4083FDE-DD25-D141-9AD0-82E710A65781}"/>
          </ac:spMkLst>
        </pc:spChg>
        <pc:spChg chg="mod">
          <ac:chgData name="Khattab, Sherif" userId="c83b1e15-36f3-4f46-aceb-05aac24c545e" providerId="ADAL" clId="{13764347-BCC8-45D2-B2EF-1A5BA5094DBE}" dt="2021-09-07T14:46:03.885" v="161" actId="164"/>
          <ac:spMkLst>
            <pc:docMk/>
            <pc:sldMk cId="1573008784" sldId="464"/>
            <ac:spMk id="8" creationId="{078D12D8-0110-D043-995C-A746417E446B}"/>
          </ac:spMkLst>
        </pc:spChg>
        <pc:spChg chg="mod">
          <ac:chgData name="Khattab, Sherif" userId="c83b1e15-36f3-4f46-aceb-05aac24c545e" providerId="ADAL" clId="{13764347-BCC8-45D2-B2EF-1A5BA5094DBE}" dt="2021-09-07T14:46:03.885" v="161" actId="164"/>
          <ac:spMkLst>
            <pc:docMk/>
            <pc:sldMk cId="1573008784" sldId="464"/>
            <ac:spMk id="9" creationId="{058FD9C4-E665-2049-BB17-7EE6B5DD44BF}"/>
          </ac:spMkLst>
        </pc:spChg>
        <pc:spChg chg="mod">
          <ac:chgData name="Khattab, Sherif" userId="c83b1e15-36f3-4f46-aceb-05aac24c545e" providerId="ADAL" clId="{13764347-BCC8-45D2-B2EF-1A5BA5094DBE}" dt="2021-09-07T14:46:03.885" v="161" actId="164"/>
          <ac:spMkLst>
            <pc:docMk/>
            <pc:sldMk cId="1573008784" sldId="464"/>
            <ac:spMk id="10" creationId="{6F905CB4-67C9-8D44-8467-34DF4B8405D8}"/>
          </ac:spMkLst>
        </pc:spChg>
        <pc:spChg chg="mod">
          <ac:chgData name="Khattab, Sherif" userId="c83b1e15-36f3-4f46-aceb-05aac24c545e" providerId="ADAL" clId="{13764347-BCC8-45D2-B2EF-1A5BA5094DBE}" dt="2021-09-07T14:46:03.885" v="161" actId="164"/>
          <ac:spMkLst>
            <pc:docMk/>
            <pc:sldMk cId="1573008784" sldId="464"/>
            <ac:spMk id="11" creationId="{F8F19235-6571-D14B-947D-10277A76D370}"/>
          </ac:spMkLst>
        </pc:spChg>
        <pc:spChg chg="mod">
          <ac:chgData name="Khattab, Sherif" userId="c83b1e15-36f3-4f46-aceb-05aac24c545e" providerId="ADAL" clId="{13764347-BCC8-45D2-B2EF-1A5BA5094DBE}" dt="2021-09-07T14:46:03.885" v="161" actId="164"/>
          <ac:spMkLst>
            <pc:docMk/>
            <pc:sldMk cId="1573008784" sldId="464"/>
            <ac:spMk id="12" creationId="{2E278A93-495C-C445-9743-F34CBE35FBF0}"/>
          </ac:spMkLst>
        </pc:spChg>
        <pc:spChg chg="mod">
          <ac:chgData name="Khattab, Sherif" userId="c83b1e15-36f3-4f46-aceb-05aac24c545e" providerId="ADAL" clId="{13764347-BCC8-45D2-B2EF-1A5BA5094DBE}" dt="2021-09-07T14:46:03.885" v="161" actId="164"/>
          <ac:spMkLst>
            <pc:docMk/>
            <pc:sldMk cId="1573008784" sldId="464"/>
            <ac:spMk id="13" creationId="{95166B5A-37F6-0542-82A1-FE53457C06AC}"/>
          </ac:spMkLst>
        </pc:spChg>
        <pc:spChg chg="mod">
          <ac:chgData name="Khattab, Sherif" userId="c83b1e15-36f3-4f46-aceb-05aac24c545e" providerId="ADAL" clId="{13764347-BCC8-45D2-B2EF-1A5BA5094DBE}" dt="2021-09-07T14:46:03.885" v="161" actId="164"/>
          <ac:spMkLst>
            <pc:docMk/>
            <pc:sldMk cId="1573008784" sldId="464"/>
            <ac:spMk id="14" creationId="{B89FCA1A-53BB-214E-A7DA-484A416C1D91}"/>
          </ac:spMkLst>
        </pc:spChg>
        <pc:spChg chg="mod">
          <ac:chgData name="Khattab, Sherif" userId="c83b1e15-36f3-4f46-aceb-05aac24c545e" providerId="ADAL" clId="{13764347-BCC8-45D2-B2EF-1A5BA5094DBE}" dt="2021-09-07T14:46:03.885" v="161" actId="164"/>
          <ac:spMkLst>
            <pc:docMk/>
            <pc:sldMk cId="1573008784" sldId="464"/>
            <ac:spMk id="15" creationId="{EE6D9053-B5E7-014D-9124-650BFB8E2C4D}"/>
          </ac:spMkLst>
        </pc:spChg>
        <pc:spChg chg="mod">
          <ac:chgData name="Khattab, Sherif" userId="c83b1e15-36f3-4f46-aceb-05aac24c545e" providerId="ADAL" clId="{13764347-BCC8-45D2-B2EF-1A5BA5094DBE}" dt="2021-09-07T14:46:03.885" v="161" actId="164"/>
          <ac:spMkLst>
            <pc:docMk/>
            <pc:sldMk cId="1573008784" sldId="464"/>
            <ac:spMk id="16" creationId="{BB74DAA1-D1D3-094D-A6D4-6C0F65C80B13}"/>
          </ac:spMkLst>
        </pc:spChg>
        <pc:spChg chg="mod">
          <ac:chgData name="Khattab, Sherif" userId="c83b1e15-36f3-4f46-aceb-05aac24c545e" providerId="ADAL" clId="{13764347-BCC8-45D2-B2EF-1A5BA5094DBE}" dt="2021-09-07T14:46:03.885" v="161" actId="164"/>
          <ac:spMkLst>
            <pc:docMk/>
            <pc:sldMk cId="1573008784" sldId="464"/>
            <ac:spMk id="17" creationId="{2DD93531-5D0E-D84A-80A6-C6103A6E8E92}"/>
          </ac:spMkLst>
        </pc:spChg>
        <pc:spChg chg="mod">
          <ac:chgData name="Khattab, Sherif" userId="c83b1e15-36f3-4f46-aceb-05aac24c545e" providerId="ADAL" clId="{13764347-BCC8-45D2-B2EF-1A5BA5094DBE}" dt="2021-09-07T14:46:03.885" v="161" actId="164"/>
          <ac:spMkLst>
            <pc:docMk/>
            <pc:sldMk cId="1573008784" sldId="464"/>
            <ac:spMk id="18" creationId="{0DD9B7C7-7D31-F947-B9D1-DE7E0A552F26}"/>
          </ac:spMkLst>
        </pc:spChg>
        <pc:spChg chg="mod">
          <ac:chgData name="Khattab, Sherif" userId="c83b1e15-36f3-4f46-aceb-05aac24c545e" providerId="ADAL" clId="{13764347-BCC8-45D2-B2EF-1A5BA5094DBE}" dt="2021-09-07T14:46:03.885" v="161" actId="164"/>
          <ac:spMkLst>
            <pc:docMk/>
            <pc:sldMk cId="1573008784" sldId="464"/>
            <ac:spMk id="19" creationId="{021D8331-A69A-4DEE-82C0-04E9339865AD}"/>
          </ac:spMkLst>
        </pc:spChg>
        <pc:spChg chg="mod">
          <ac:chgData name="Khattab, Sherif" userId="c83b1e15-36f3-4f46-aceb-05aac24c545e" providerId="ADAL" clId="{13764347-BCC8-45D2-B2EF-1A5BA5094DBE}" dt="2021-09-07T14:46:03.885" v="161" actId="164"/>
          <ac:spMkLst>
            <pc:docMk/>
            <pc:sldMk cId="1573008784" sldId="464"/>
            <ac:spMk id="20" creationId="{129B52FE-2780-49F0-9C88-A70CE0E108D6}"/>
          </ac:spMkLst>
        </pc:spChg>
        <pc:spChg chg="mod">
          <ac:chgData name="Khattab, Sherif" userId="c83b1e15-36f3-4f46-aceb-05aac24c545e" providerId="ADAL" clId="{13764347-BCC8-45D2-B2EF-1A5BA5094DBE}" dt="2021-09-07T14:46:03.885" v="161" actId="164"/>
          <ac:spMkLst>
            <pc:docMk/>
            <pc:sldMk cId="1573008784" sldId="464"/>
            <ac:spMk id="25" creationId="{B4363941-E39A-4627-B7F3-4F12EB886127}"/>
          </ac:spMkLst>
        </pc:spChg>
        <pc:grpChg chg="add mod">
          <ac:chgData name="Khattab, Sherif" userId="c83b1e15-36f3-4f46-aceb-05aac24c545e" providerId="ADAL" clId="{13764347-BCC8-45D2-B2EF-1A5BA5094DBE}" dt="2021-09-07T14:46:33.765" v="222" actId="1036"/>
          <ac:grpSpMkLst>
            <pc:docMk/>
            <pc:sldMk cId="1573008784" sldId="464"/>
            <ac:grpSpMk id="21" creationId="{B4727CE0-02C4-4798-B3F0-99FEFCB05B20}"/>
          </ac:grpSpMkLst>
        </pc:grpChg>
        <pc:picChg chg="add del mod">
          <ac:chgData name="Khattab, Sherif" userId="c83b1e15-36f3-4f46-aceb-05aac24c545e" providerId="ADAL" clId="{13764347-BCC8-45D2-B2EF-1A5BA5094DBE}" dt="2021-09-07T14:46:03.885" v="161" actId="164"/>
          <ac:picMkLst>
            <pc:docMk/>
            <pc:sldMk cId="1573008784" sldId="464"/>
            <ac:picMk id="7" creationId="{52E407F9-BC2C-084F-B1A6-DD87BC014E0B}"/>
          </ac:picMkLst>
        </pc:picChg>
      </pc:sldChg>
      <pc:sldChg chg="modSp mod">
        <pc:chgData name="Khattab, Sherif" userId="c83b1e15-36f3-4f46-aceb-05aac24c545e" providerId="ADAL" clId="{13764347-BCC8-45D2-B2EF-1A5BA5094DBE}" dt="2021-09-07T15:50:23.906" v="481" actId="20577"/>
        <pc:sldMkLst>
          <pc:docMk/>
          <pc:sldMk cId="3151947439" sldId="496"/>
        </pc:sldMkLst>
        <pc:spChg chg="mod">
          <ac:chgData name="Khattab, Sherif" userId="c83b1e15-36f3-4f46-aceb-05aac24c545e" providerId="ADAL" clId="{13764347-BCC8-45D2-B2EF-1A5BA5094DBE}" dt="2021-09-07T15:50:23.906" v="481" actId="20577"/>
          <ac:spMkLst>
            <pc:docMk/>
            <pc:sldMk cId="3151947439" sldId="496"/>
            <ac:spMk id="3" creationId="{2466C52D-9A48-4683-BE7F-268D8DB7FAAD}"/>
          </ac:spMkLst>
        </pc:spChg>
      </pc:sldChg>
      <pc:sldChg chg="addSp delSp del mod">
        <pc:chgData name="Khattab, Sherif" userId="c83b1e15-36f3-4f46-aceb-05aac24c545e" providerId="ADAL" clId="{13764347-BCC8-45D2-B2EF-1A5BA5094DBE}" dt="2021-09-07T14:44:42.445" v="80" actId="47"/>
        <pc:sldMkLst>
          <pc:docMk/>
          <pc:sldMk cId="3060777694" sldId="497"/>
        </pc:sldMkLst>
        <pc:picChg chg="add del">
          <ac:chgData name="Khattab, Sherif" userId="c83b1e15-36f3-4f46-aceb-05aac24c545e" providerId="ADAL" clId="{13764347-BCC8-45D2-B2EF-1A5BA5094DBE}" dt="2021-09-07T14:44:33.629" v="78" actId="478"/>
          <ac:picMkLst>
            <pc:docMk/>
            <pc:sldMk cId="3060777694" sldId="497"/>
            <ac:picMk id="6" creationId="{926F0854-3477-9B40-A27D-0E412B135AF6}"/>
          </ac:picMkLst>
        </pc:picChg>
      </pc:sldChg>
      <pc:sldChg chg="del">
        <pc:chgData name="Khattab, Sherif" userId="c83b1e15-36f3-4f46-aceb-05aac24c545e" providerId="ADAL" clId="{13764347-BCC8-45D2-B2EF-1A5BA5094DBE}" dt="2021-09-07T14:47:11.986" v="224" actId="47"/>
        <pc:sldMkLst>
          <pc:docMk/>
          <pc:sldMk cId="3211207401" sldId="498"/>
        </pc:sldMkLst>
      </pc:sldChg>
      <pc:sldChg chg="del">
        <pc:chgData name="Khattab, Sherif" userId="c83b1e15-36f3-4f46-aceb-05aac24c545e" providerId="ADAL" clId="{13764347-BCC8-45D2-B2EF-1A5BA5094DBE}" dt="2021-09-07T14:47:18.240" v="225" actId="2696"/>
        <pc:sldMkLst>
          <pc:docMk/>
          <pc:sldMk cId="3238743984" sldId="499"/>
        </pc:sldMkLst>
      </pc:sldChg>
      <pc:sldChg chg="modSp del mod">
        <pc:chgData name="Khattab, Sherif" userId="c83b1e15-36f3-4f46-aceb-05aac24c545e" providerId="ADAL" clId="{13764347-BCC8-45D2-B2EF-1A5BA5094DBE}" dt="2021-09-09T14:48:19.747" v="482" actId="2696"/>
        <pc:sldMkLst>
          <pc:docMk/>
          <pc:sldMk cId="3429514563" sldId="500"/>
        </pc:sldMkLst>
        <pc:spChg chg="mod">
          <ac:chgData name="Khattab, Sherif" userId="c83b1e15-36f3-4f46-aceb-05aac24c545e" providerId="ADAL" clId="{13764347-BCC8-45D2-B2EF-1A5BA5094DBE}" dt="2021-09-07T14:51:04.126" v="256" actId="1076"/>
          <ac:spMkLst>
            <pc:docMk/>
            <pc:sldMk cId="3429514563" sldId="500"/>
            <ac:spMk id="36" creationId="{6F37E472-2DAB-844B-86DC-BA128C19C467}"/>
          </ac:spMkLst>
        </pc:spChg>
        <pc:spChg chg="mod">
          <ac:chgData name="Khattab, Sherif" userId="c83b1e15-36f3-4f46-aceb-05aac24c545e" providerId="ADAL" clId="{13764347-BCC8-45D2-B2EF-1A5BA5094DBE}" dt="2021-09-07T14:51:08.845" v="257" actId="1076"/>
          <ac:spMkLst>
            <pc:docMk/>
            <pc:sldMk cId="3429514563" sldId="500"/>
            <ac:spMk id="37" creationId="{A9916BEF-777A-0A48-88FD-CA9D48AE32A5}"/>
          </ac:spMkLst>
        </pc:spChg>
        <pc:spChg chg="mod">
          <ac:chgData name="Khattab, Sherif" userId="c83b1e15-36f3-4f46-aceb-05aac24c545e" providerId="ADAL" clId="{13764347-BCC8-45D2-B2EF-1A5BA5094DBE}" dt="2021-09-07T14:51:24.959" v="273" actId="14100"/>
          <ac:spMkLst>
            <pc:docMk/>
            <pc:sldMk cId="3429514563" sldId="500"/>
            <ac:spMk id="59" creationId="{3E6EE28E-4977-2749-AAD6-D0551102A3A9}"/>
          </ac:spMkLst>
        </pc:spChg>
        <pc:spChg chg="mod">
          <ac:chgData name="Khattab, Sherif" userId="c83b1e15-36f3-4f46-aceb-05aac24c545e" providerId="ADAL" clId="{13764347-BCC8-45D2-B2EF-1A5BA5094DBE}" dt="2021-09-07T14:51:22.017" v="272" actId="1036"/>
          <ac:spMkLst>
            <pc:docMk/>
            <pc:sldMk cId="3429514563" sldId="500"/>
            <ac:spMk id="65" creationId="{E6E9C657-7E63-054F-9C7C-2E0F9E06BB0B}"/>
          </ac:spMkLst>
        </pc:spChg>
        <pc:cxnChg chg="mod">
          <ac:chgData name="Khattab, Sherif" userId="c83b1e15-36f3-4f46-aceb-05aac24c545e" providerId="ADAL" clId="{13764347-BCC8-45D2-B2EF-1A5BA5094DBE}" dt="2021-09-07T14:51:11.755" v="258" actId="14100"/>
          <ac:cxnSpMkLst>
            <pc:docMk/>
            <pc:sldMk cId="3429514563" sldId="500"/>
            <ac:cxnSpMk id="20" creationId="{89714721-FAE2-D045-AF50-92EFA76FE762}"/>
          </ac:cxnSpMkLst>
        </pc:cxnChg>
        <pc:cxnChg chg="mod">
          <ac:chgData name="Khattab, Sherif" userId="c83b1e15-36f3-4f46-aceb-05aac24c545e" providerId="ADAL" clId="{13764347-BCC8-45D2-B2EF-1A5BA5094DBE}" dt="2021-09-07T14:51:58.827" v="276" actId="14100"/>
          <ac:cxnSpMkLst>
            <pc:docMk/>
            <pc:sldMk cId="3429514563" sldId="500"/>
            <ac:cxnSpMk id="47" creationId="{FF49EB18-0109-A64F-9F8D-005C7C771652}"/>
          </ac:cxnSpMkLst>
        </pc:cxnChg>
      </pc:sldChg>
      <pc:sldChg chg="del">
        <pc:chgData name="Khattab, Sherif" userId="c83b1e15-36f3-4f46-aceb-05aac24c545e" providerId="ADAL" clId="{13764347-BCC8-45D2-B2EF-1A5BA5094DBE}" dt="2021-09-09T14:48:19.747" v="482" actId="2696"/>
        <pc:sldMkLst>
          <pc:docMk/>
          <pc:sldMk cId="3419089429" sldId="501"/>
        </pc:sldMkLst>
      </pc:sldChg>
      <pc:sldChg chg="del">
        <pc:chgData name="Khattab, Sherif" userId="c83b1e15-36f3-4f46-aceb-05aac24c545e" providerId="ADAL" clId="{13764347-BCC8-45D2-B2EF-1A5BA5094DBE}" dt="2021-09-09T14:48:19.747" v="482" actId="2696"/>
        <pc:sldMkLst>
          <pc:docMk/>
          <pc:sldMk cId="2898433613" sldId="502"/>
        </pc:sldMkLst>
      </pc:sldChg>
      <pc:sldChg chg="del">
        <pc:chgData name="Khattab, Sherif" userId="c83b1e15-36f3-4f46-aceb-05aac24c545e" providerId="ADAL" clId="{13764347-BCC8-45D2-B2EF-1A5BA5094DBE}" dt="2021-09-07T14:59:33.075" v="396" actId="47"/>
        <pc:sldMkLst>
          <pc:docMk/>
          <pc:sldMk cId="4242221972" sldId="503"/>
        </pc:sldMkLst>
      </pc:sldChg>
      <pc:sldChg chg="add">
        <pc:chgData name="Khattab, Sherif" userId="c83b1e15-36f3-4f46-aceb-05aac24c545e" providerId="ADAL" clId="{13764347-BCC8-45D2-B2EF-1A5BA5094DBE}" dt="2021-09-07T14:33:15.717" v="0"/>
        <pc:sldMkLst>
          <pc:docMk/>
          <pc:sldMk cId="1256342455" sldId="504"/>
        </pc:sldMkLst>
      </pc:sldChg>
      <pc:sldChg chg="add del">
        <pc:chgData name="Khattab, Sherif" userId="c83b1e15-36f3-4f46-aceb-05aac24c545e" providerId="ADAL" clId="{13764347-BCC8-45D2-B2EF-1A5BA5094DBE}" dt="2021-09-09T14:48:19.747" v="482" actId="2696"/>
        <pc:sldMkLst>
          <pc:docMk/>
          <pc:sldMk cId="16015564" sldId="505"/>
        </pc:sldMkLst>
      </pc:sldChg>
      <pc:sldChg chg="modSp new mod modAnim">
        <pc:chgData name="Khattab, Sherif" userId="c83b1e15-36f3-4f46-aceb-05aac24c545e" providerId="ADAL" clId="{13764347-BCC8-45D2-B2EF-1A5BA5094DBE}" dt="2021-09-07T14:59:39.721" v="402" actId="20577"/>
        <pc:sldMkLst>
          <pc:docMk/>
          <pc:sldMk cId="1234025283" sldId="506"/>
        </pc:sldMkLst>
        <pc:spChg chg="mod">
          <ac:chgData name="Khattab, Sherif" userId="c83b1e15-36f3-4f46-aceb-05aac24c545e" providerId="ADAL" clId="{13764347-BCC8-45D2-B2EF-1A5BA5094DBE}" dt="2021-09-07T14:59:39.721" v="402" actId="20577"/>
          <ac:spMkLst>
            <pc:docMk/>
            <pc:sldMk cId="1234025283" sldId="506"/>
            <ac:spMk id="2" creationId="{32F5BBB6-959F-40E6-A20C-5445412B2CA8}"/>
          </ac:spMkLst>
        </pc:spChg>
        <pc:spChg chg="mod">
          <ac:chgData name="Khattab, Sherif" userId="c83b1e15-36f3-4f46-aceb-05aac24c545e" providerId="ADAL" clId="{13764347-BCC8-45D2-B2EF-1A5BA5094DBE}" dt="2021-09-07T14:58:53.685" v="372" actId="27636"/>
          <ac:spMkLst>
            <pc:docMk/>
            <pc:sldMk cId="1234025283" sldId="506"/>
            <ac:spMk id="3" creationId="{52C9B747-BBAE-4E18-B791-34054CFE0707}"/>
          </ac:spMkLst>
        </pc:spChg>
      </pc:sldChg>
      <pc:sldChg chg="modSp new mod modAnim">
        <pc:chgData name="Khattab, Sherif" userId="c83b1e15-36f3-4f46-aceb-05aac24c545e" providerId="ADAL" clId="{13764347-BCC8-45D2-B2EF-1A5BA5094DBE}" dt="2021-09-07T14:59:45.721" v="408" actId="20577"/>
        <pc:sldMkLst>
          <pc:docMk/>
          <pc:sldMk cId="3555990920" sldId="507"/>
        </pc:sldMkLst>
        <pc:spChg chg="mod">
          <ac:chgData name="Khattab, Sherif" userId="c83b1e15-36f3-4f46-aceb-05aac24c545e" providerId="ADAL" clId="{13764347-BCC8-45D2-B2EF-1A5BA5094DBE}" dt="2021-09-07T14:59:45.721" v="408" actId="20577"/>
          <ac:spMkLst>
            <pc:docMk/>
            <pc:sldMk cId="3555990920" sldId="507"/>
            <ac:spMk id="2" creationId="{22637694-3754-47F8-A549-46F87BEE797C}"/>
          </ac:spMkLst>
        </pc:spChg>
        <pc:spChg chg="mod">
          <ac:chgData name="Khattab, Sherif" userId="c83b1e15-36f3-4f46-aceb-05aac24c545e" providerId="ADAL" clId="{13764347-BCC8-45D2-B2EF-1A5BA5094DBE}" dt="2021-09-07T14:59:20.511" v="395" actId="6549"/>
          <ac:spMkLst>
            <pc:docMk/>
            <pc:sldMk cId="3555990920" sldId="507"/>
            <ac:spMk id="3" creationId="{3160B2BC-5A0A-477E-8F6D-BCF565D486DF}"/>
          </ac:spMkLst>
        </pc:spChg>
      </pc:sldChg>
    </pc:docChg>
  </pc:docChgLst>
  <pc:docChgLst>
    <pc:chgData name="Khattab, Sherif" userId="c83b1e15-36f3-4f46-aceb-05aac24c545e" providerId="ADAL" clId="{00771379-563B-405F-813C-A6D6F2B0CDAD}"/>
    <pc:docChg chg="modSld">
      <pc:chgData name="Khattab, Sherif" userId="c83b1e15-36f3-4f46-aceb-05aac24c545e" providerId="ADAL" clId="{00771379-563B-405F-813C-A6D6F2B0CDAD}" dt="2020-09-08T04:21:57.867" v="3" actId="20577"/>
      <pc:docMkLst>
        <pc:docMk/>
      </pc:docMkLst>
      <pc:sldChg chg="modSp mod">
        <pc:chgData name="Khattab, Sherif" userId="c83b1e15-36f3-4f46-aceb-05aac24c545e" providerId="ADAL" clId="{00771379-563B-405F-813C-A6D6F2B0CDAD}" dt="2020-09-08T04:21:57.867" v="3" actId="20577"/>
        <pc:sldMkLst>
          <pc:docMk/>
          <pc:sldMk cId="1330366002" sldId="454"/>
        </pc:sldMkLst>
        <pc:spChg chg="mod">
          <ac:chgData name="Khattab, Sherif" userId="c83b1e15-36f3-4f46-aceb-05aac24c545e" providerId="ADAL" clId="{00771379-563B-405F-813C-A6D6F2B0CDAD}" dt="2020-09-08T04:21:57.867" v="3" actId="20577"/>
          <ac:spMkLst>
            <pc:docMk/>
            <pc:sldMk cId="1330366002" sldId="454"/>
            <ac:spMk id="3" creationId="{00000000-0000-0000-0000-000000000000}"/>
          </ac:spMkLst>
        </pc:spChg>
      </pc:sldChg>
    </pc:docChg>
  </pc:docChgLst>
  <pc:docChgLst>
    <pc:chgData name="Khattab, Sherif" userId="c83b1e15-36f3-4f46-aceb-05aac24c545e" providerId="ADAL" clId="{BA7E1913-A6F0-C848-94D5-CEC45678B150}"/>
    <pc:docChg chg="addSld modSld">
      <pc:chgData name="Khattab, Sherif" userId="c83b1e15-36f3-4f46-aceb-05aac24c545e" providerId="ADAL" clId="{BA7E1913-A6F0-C848-94D5-CEC45678B150}" dt="2021-01-20T03:36:45.256" v="0"/>
      <pc:docMkLst>
        <pc:docMk/>
      </pc:docMkLst>
      <pc:sldChg chg="add">
        <pc:chgData name="Khattab, Sherif" userId="c83b1e15-36f3-4f46-aceb-05aac24c545e" providerId="ADAL" clId="{BA7E1913-A6F0-C848-94D5-CEC45678B150}" dt="2021-01-20T03:36:45.256" v="0"/>
        <pc:sldMkLst>
          <pc:docMk/>
          <pc:sldMk cId="2329144619" sldId="445"/>
        </pc:sldMkLst>
      </pc:sldChg>
      <pc:sldChg chg="add">
        <pc:chgData name="Khattab, Sherif" userId="c83b1e15-36f3-4f46-aceb-05aac24c545e" providerId="ADAL" clId="{BA7E1913-A6F0-C848-94D5-CEC45678B150}" dt="2021-01-20T03:36:45.256" v="0"/>
        <pc:sldMkLst>
          <pc:docMk/>
          <pc:sldMk cId="1783368962" sldId="448"/>
        </pc:sldMkLst>
      </pc:sldChg>
      <pc:sldChg chg="add">
        <pc:chgData name="Khattab, Sherif" userId="c83b1e15-36f3-4f46-aceb-05aac24c545e" providerId="ADAL" clId="{BA7E1913-A6F0-C848-94D5-CEC45678B150}" dt="2021-01-20T03:36:45.256" v="0"/>
        <pc:sldMkLst>
          <pc:docMk/>
          <pc:sldMk cId="2276002102" sldId="451"/>
        </pc:sldMkLst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1025764700" sldId="471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025764700" sldId="471"/>
            <ac:spMk id="2" creationId="{002C4211-0128-449E-9D1F-69BC748F2810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025764700" sldId="471"/>
            <ac:spMk id="4" creationId="{2E01187D-8C39-467D-8FD2-B6E79B15F5CB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025764700" sldId="471"/>
            <ac:spMk id="5121" creationId="{7512BAA4-EBB3-4158-9546-24CBE50F6439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025764700" sldId="471"/>
            <ac:spMk id="5122" creationId="{23997D45-6B1B-416E-BB06-0DAFD6B2DE75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1025764700" sldId="471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1025764700" sldId="471"/>
            <ac:graphicFrameMk id="5123" creationId="{21D7AF36-DB7D-4E96-B4D0-2E733D24C464}"/>
          </ac:graphicFrameMkLst>
        </pc:graphicFrameChg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3109107092" sldId="472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3109107092" sldId="472"/>
            <ac:spMk id="3" creationId="{30AEF3C6-7EA7-449A-9293-E3ED9F2886F9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3109107092" sldId="472"/>
            <ac:spMk id="5" creationId="{86D334BE-F1A0-401C-A7A6-E8399DADA66A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3109107092" sldId="472"/>
            <ac:spMk id="7" creationId="{E5F29704-03AA-B747-A2ED-5B8027B1EDEB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3109107092" sldId="472"/>
            <ac:spMk id="6146" creationId="{5AEA12F1-A345-4E80-B81B-BB7F54B720F7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3109107092" sldId="472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3109107092" sldId="472"/>
            <ac:graphicFrameMk id="6145" creationId="{1F7F153F-0046-48A7-AF42-071F4C813482}"/>
          </ac:graphicFrameMkLst>
        </pc:graphicFrameChg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4038969182" sldId="477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4038969182" sldId="477"/>
            <ac:spMk id="2" creationId="{FC2F5822-FB95-4FA7-8814-7A9973030216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4038969182" sldId="477"/>
            <ac:spMk id="4" creationId="{AC512AFF-6A18-4D49-A4E6-2CC1827AA033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4038969182" sldId="477"/>
            <ac:spMk id="16385" creationId="{6A11D2B9-CA45-4A0D-B509-8257E2D9B94F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4038969182" sldId="477"/>
            <ac:spMk id="16386" creationId="{2EE14E1C-57AD-4AA5-8D97-EF494DA8A5A6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4038969182" sldId="477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4038969182" sldId="477"/>
            <ac:graphicFrameMk id="16387" creationId="{AF2F8ED8-16A1-4F89-BDB6-8C2730B36B52}"/>
          </ac:graphicFrameMkLst>
        </pc:graphicFrameChg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873856523" sldId="479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873856523" sldId="479"/>
            <ac:spMk id="2" creationId="{0EA6D591-B53C-496E-AC8A-4A137C95CFED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873856523" sldId="479"/>
            <ac:spMk id="4" creationId="{ED98CD1B-CC0F-4183-9A7A-D761866A6186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873856523" sldId="479"/>
            <ac:spMk id="18433" creationId="{E3607FC9-A77A-4CEC-B201-FD6943B401ED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873856523" sldId="479"/>
            <ac:spMk id="18434" creationId="{A670C1CC-C98F-4983-9392-1D866C0F5D42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873856523" sldId="479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873856523" sldId="479"/>
            <ac:graphicFrameMk id="18435" creationId="{E649380A-CE1F-4021-A060-3DE112829840}"/>
          </ac:graphicFrameMkLst>
        </pc:graphicFrameChg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1560930406" sldId="482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560930406" sldId="482"/>
            <ac:spMk id="2" creationId="{DF0F4013-0B68-4D88-865A-4FC3176C8654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560930406" sldId="482"/>
            <ac:spMk id="4" creationId="{EC2FC32F-B9CD-4D1A-AE2B-0825BE055635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560930406" sldId="482"/>
            <ac:spMk id="23553" creationId="{E59624D1-FEEB-4340-9651-13DD586B53A9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560930406" sldId="482"/>
            <ac:spMk id="23554" creationId="{352A19DE-2E99-4131-8018-428EB1D381D8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1560930406" sldId="482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1560930406" sldId="482"/>
            <ac:graphicFrameMk id="23555" creationId="{72BCA54F-0328-4938-A740-EE2040664901}"/>
          </ac:graphicFrameMkLst>
        </pc:graphicFrameChg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1948397067" sldId="484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948397067" sldId="484"/>
            <ac:spMk id="3" creationId="{8EEA02BE-54EF-4DED-8936-3DDE41ED48F3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948397067" sldId="484"/>
            <ac:spMk id="5" creationId="{DE1FD728-0EB3-4F5A-B200-1BF20173728C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948397067" sldId="484"/>
            <ac:spMk id="7" creationId="{8A225AA0-21AD-A843-A4E3-3C82E24A7D11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948397067" sldId="484"/>
            <ac:spMk id="25601" creationId="{5E2E26B9-79A1-4156-BA81-69E66E0DF0CE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1948397067" sldId="484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1948397067" sldId="484"/>
            <ac:graphicFrameMk id="25602" creationId="{D681AA8F-570B-452A-9EE8-6BAD95C0CB2A}"/>
          </ac:graphicFrameMkLst>
        </pc:graphicFrameChg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1363323927" sldId="488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363323927" sldId="488"/>
            <ac:spMk id="2" creationId="{D1784F0E-0CE3-4DF2-BF5E-AC961DED9AD5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363323927" sldId="488"/>
            <ac:spMk id="4" creationId="{EDE852BE-9DBB-4B9F-96D6-41502235E65B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363323927" sldId="488"/>
            <ac:spMk id="29697" creationId="{28E17C06-9C26-4EA2-A8CB-9E266E08CFC9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363323927" sldId="488"/>
            <ac:spMk id="29699" creationId="{9B87D08D-EF4A-454B-A132-2A933B33FADF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1363323927" sldId="488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1363323927" sldId="488"/>
            <ac:graphicFrameMk id="29698" creationId="{5096B804-6DD5-4EA7-8B5D-E7C04AA4F65D}"/>
          </ac:graphicFrameMkLst>
        </pc:graphicFrameChg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936409682" sldId="489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936409682" sldId="489"/>
            <ac:spMk id="2" creationId="{150C62BB-E114-454B-85DB-53D764ED6038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936409682" sldId="489"/>
            <ac:spMk id="4" creationId="{8F548AA1-681E-4DA0-A9AF-6C8D550D5E08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936409682" sldId="489"/>
            <ac:spMk id="30721" creationId="{0A3F3B3A-9F5F-4801-AFED-E732F58A9EA2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936409682" sldId="489"/>
            <ac:spMk id="30722" creationId="{33C3E8B9-1772-47B4-9411-185F126423BA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936409682" sldId="489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936409682" sldId="489"/>
            <ac:graphicFrameMk id="30723" creationId="{24ED8923-A61A-4244-A0FE-28542EDE5C2B}"/>
          </ac:graphicFrameMkLst>
        </pc:graphicFrameChg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3447713174" sldId="494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3447713174" sldId="494"/>
            <ac:spMk id="3" creationId="{68983252-D58B-4136-834E-912F539F00B6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3447713174" sldId="494"/>
            <ac:spMk id="5" creationId="{6E7E3CCF-4F96-45E6-B828-6AA5F067043A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3447713174" sldId="494"/>
            <ac:spMk id="7" creationId="{E82B22B3-1517-E346-9A8B-094A40D2FC5B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3447713174" sldId="494"/>
            <ac:spMk id="35841" creationId="{B48F48C8-3631-4F5F-8724-374B534CDB0D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3447713174" sldId="494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3447713174" sldId="494"/>
            <ac:graphicFrameMk id="35842" creationId="{8D1701A4-A56B-439A-9B39-A560D76A3316}"/>
          </ac:graphicFrameMkLst>
        </pc:graphicFrameChg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2129126942" sldId="495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2129126942" sldId="495"/>
            <ac:spMk id="2" creationId="{B0EDE6F0-5E08-467B-A6AE-AA045809023A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2129126942" sldId="495"/>
            <ac:spMk id="4" creationId="{31048580-254B-4562-B07A-13FA9D7EEB7E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2129126942" sldId="495"/>
            <ac:spMk id="36865" creationId="{7EA33581-0FBA-4513-BC21-59EBD3254C34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2129126942" sldId="495"/>
            <ac:spMk id="36866" creationId="{D4B374AC-8E1B-4FB1-8CD1-E75C5A388926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2129126942" sldId="495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2129126942" sldId="495"/>
            <ac:graphicFrameMk id="36867" creationId="{6EBD17C3-7239-4686-9A19-775BA4E9A6D5}"/>
          </ac:graphicFrameMkLst>
        </pc:graphicFrameChg>
      </pc:sldChg>
    </pc:docChg>
  </pc:docChgLst>
  <pc:docChgLst>
    <pc:chgData name="Khattab, Sherif" userId="c83b1e15-36f3-4f46-aceb-05aac24c545e" providerId="ADAL" clId="{E6EB0EA7-2544-4CF1-A7D6-AFF5E9AECA5D}"/>
    <pc:docChg chg="addSld delSld modSld modMainMaster">
      <pc:chgData name="Khattab, Sherif" userId="c83b1e15-36f3-4f46-aceb-05aac24c545e" providerId="ADAL" clId="{E6EB0EA7-2544-4CF1-A7D6-AFF5E9AECA5D}" dt="2020-05-14T17:16:25.708" v="6"/>
      <pc:docMkLst>
        <pc:docMk/>
      </pc:docMkLst>
      <pc:sldChg chg="del">
        <pc:chgData name="Khattab, Sherif" userId="c83b1e15-36f3-4f46-aceb-05aac24c545e" providerId="ADAL" clId="{E6EB0EA7-2544-4CF1-A7D6-AFF5E9AECA5D}" dt="2020-05-14T17:10:07.728" v="1" actId="47"/>
        <pc:sldMkLst>
          <pc:docMk/>
          <pc:sldMk cId="0" sldId="256"/>
        </pc:sldMkLst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2710637777" sldId="322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10637777" sldId="322"/>
            <ac:spMk id="4" creationId="{98D70E46-AD06-A84D-A403-48FFDDB68BC6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10637777" sldId="322"/>
            <ac:spMk id="5" creationId="{68F74981-ADDA-9144-ACB5-CE4649DD2D8F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10637777" sldId="322"/>
            <ac:spMk id="90114" creationId="{308C4648-C13A-A547-ABA8-14DA70E0773D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10637777" sldId="322"/>
            <ac:spMk id="90115" creationId="{691666FD-EDA0-044F-A826-5F64B00DC362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3292918179" sldId="324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292918179" sldId="324"/>
            <ac:spMk id="24" creationId="{39DA5595-35A6-EF4C-A674-D955A9DDF867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292918179" sldId="324"/>
            <ac:spMk id="25" creationId="{D21BF80B-2C7E-944E-B2A9-604706C7B598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292918179" sldId="324"/>
            <ac:spMk id="92162" creationId="{4BC23600-A1B0-CF42-B178-92570A01C5A5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355119911" sldId="338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55119911" sldId="338"/>
            <ac:spMk id="5" creationId="{9BF724B2-8DB6-E34D-92D7-DCA24F5F0C0D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55119911" sldId="338"/>
            <ac:spMk id="6" creationId="{17F9517E-E98B-6746-8827-A9871727AF2B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55119911" sldId="338"/>
            <ac:spMk id="106499" creationId="{ACBD2F3A-500A-1745-93B6-2D7243F6ECAD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55119911" sldId="338"/>
            <ac:spMk id="106500" creationId="{C1A6B44F-6A6E-624E-A1A8-C1E38440BAFC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4223572414" sldId="339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223572414" sldId="339"/>
            <ac:spMk id="4" creationId="{D69010A4-1F91-904E-B3C8-1167C46C655B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223572414" sldId="339"/>
            <ac:spMk id="5" creationId="{9CD943DD-44DA-D14E-86E5-53D56F3B4693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223572414" sldId="339"/>
            <ac:spMk id="107522" creationId="{7F365B32-B892-9644-B8A9-4981039D7D56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223572414" sldId="339"/>
            <ac:spMk id="107523" creationId="{0F9697C6-2257-044C-8E34-AC62DE514C44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470668490" sldId="340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70668490" sldId="340"/>
            <ac:spMk id="4" creationId="{29BFE3FF-96E0-4A48-9771-0902F36838F3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70668490" sldId="340"/>
            <ac:spMk id="5" creationId="{85AFFB91-7C27-6641-9A78-BE1CCACB6DE8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70668490" sldId="340"/>
            <ac:spMk id="108546" creationId="{96849A06-BBDF-C040-849E-A024B4FC255B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70668490" sldId="340"/>
            <ac:spMk id="108547" creationId="{CC82A9AD-5F15-AB49-8F90-FE2C306DA419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1205868326" sldId="341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205868326" sldId="341"/>
            <ac:spMk id="4" creationId="{A5FE58C8-1460-C848-AB84-4F361A9896A1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205868326" sldId="341"/>
            <ac:spMk id="5" creationId="{F81FC055-C345-0D4E-990E-67395EA45FB7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205868326" sldId="341"/>
            <ac:spMk id="109570" creationId="{6A881214-C7A5-214A-8E7E-4D686B71DB5F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205868326" sldId="341"/>
            <ac:spMk id="109571" creationId="{EB65A8A9-691B-3D4F-B0AA-00914900DB3A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1806563943" sldId="342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806563943" sldId="342"/>
            <ac:spMk id="7" creationId="{6E9B925F-4BC9-934E-AB01-067F794B522E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806563943" sldId="342"/>
            <ac:spMk id="8" creationId="{0A731FB3-7935-8345-B6C7-AEE0B02240B9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806563943" sldId="342"/>
            <ac:spMk id="110597" creationId="{BDC36B20-DEF6-BF4D-B0E7-8F5461CE049F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806563943" sldId="342"/>
            <ac:spMk id="110598" creationId="{58C40865-3753-A447-9770-211D098125F8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1167711490" sldId="343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167711490" sldId="343"/>
            <ac:spMk id="7" creationId="{72500EF2-C006-2647-8CFD-300FA28B30EA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167711490" sldId="343"/>
            <ac:spMk id="8" creationId="{5513A82D-D95D-3B46-B415-F25C0E574B15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167711490" sldId="343"/>
            <ac:spMk id="111621" creationId="{98D1A996-CF96-BF4C-9178-C10B8182C328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167711490" sldId="343"/>
            <ac:spMk id="111622" creationId="{8B17F8A5-FE1E-5540-991C-590D33FA245A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1271999567" sldId="349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271999567" sldId="349"/>
            <ac:spMk id="2" creationId="{17A8AD5B-F689-B94F-A878-23B8A0273164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271999567" sldId="349"/>
            <ac:spMk id="6" creationId="{A88B15B3-238A-4746-829A-03A0FAA7FB19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271999567" sldId="349"/>
            <ac:spMk id="7" creationId="{D97A772E-AF56-8A43-8E21-10E9198972DA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271999567" sldId="349"/>
            <ac:spMk id="117762" creationId="{39807B7F-29D5-4E40-91D5-70F81AE81EDD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434376579" sldId="363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34376579" sldId="363"/>
            <ac:spMk id="13" creationId="{399F8E88-2D61-7E41-B9E7-D5D16445265E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34376579" sldId="363"/>
            <ac:spMk id="14" creationId="{1D9B0268-8DED-C745-8271-8B812DB10776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34376579" sldId="363"/>
            <ac:spMk id="91148" creationId="{D182CBCC-E588-9C46-9A14-D3D8D1F9D94B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815621424" sldId="364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815621424" sldId="364"/>
            <ac:spMk id="27" creationId="{667676E5-52CF-B949-92AA-54CEC4825EDD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815621424" sldId="364"/>
            <ac:spMk id="28" creationId="{EC52B04B-D8AF-8643-A73A-7D7FBE25B1FC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815621424" sldId="364"/>
            <ac:spMk id="93186" creationId="{E502F9E0-21A9-6844-A11A-A0680165B684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815621424" sldId="364"/>
            <ac:spMk id="93187" creationId="{83249007-0AB0-EB49-9417-995673C1CEF5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1934104099" sldId="365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934104099" sldId="365"/>
            <ac:spMk id="8" creationId="{87B93D98-EEC5-C245-A824-29408C4F6AA9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934104099" sldId="365"/>
            <ac:spMk id="9" creationId="{97A00662-141E-7B4B-97ED-0FA4B9115725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934104099" sldId="365"/>
            <ac:spMk id="94210" creationId="{FD1747F8-31B5-1F41-BD48-CAFBB42D9534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934104099" sldId="365"/>
            <ac:spMk id="94211" creationId="{2F4C0CE7-B9FD-0E45-8A7B-DDDB3455B140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2782429159" sldId="366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82429159" sldId="366"/>
            <ac:spMk id="4" creationId="{27D16428-557C-2344-B354-75ACA52C8E36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82429159" sldId="366"/>
            <ac:spMk id="5" creationId="{9B92B5DB-B929-F947-BA57-49A11A6B5B28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82429159" sldId="366"/>
            <ac:spMk id="95234" creationId="{22679527-1C13-D745-AD6F-BECD21053034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2251973667" sldId="367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51973667" sldId="367"/>
            <ac:spMk id="4" creationId="{27AC079A-FDEE-5245-9DF2-0EA014E67F57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51973667" sldId="367"/>
            <ac:spMk id="5" creationId="{4BE14FC9-25DA-A545-BFFF-97AA43D9616B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51973667" sldId="367"/>
            <ac:spMk id="98306" creationId="{8383A26D-3C56-0042-8B6C-8FD1E0DFA250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51973667" sldId="367"/>
            <ac:spMk id="98307" creationId="{6AF066B1-89F4-4E4D-8ABF-40AC813F6866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3138501136" sldId="368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138501136" sldId="368"/>
            <ac:spMk id="7" creationId="{532CA168-7A4E-084D-AF13-F17DA4C99AF9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138501136" sldId="368"/>
            <ac:spMk id="8" creationId="{0C0EE1E8-F246-0344-879F-ACDF28735FC1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138501136" sldId="368"/>
            <ac:spMk id="99333" creationId="{6961FFD0-3136-6744-AF77-2A7A1A790F1E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3210992163" sldId="369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210992163" sldId="369"/>
            <ac:spMk id="4" creationId="{73DBA84E-7D96-E442-8FC3-A0C3749B1CC1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210992163" sldId="369"/>
            <ac:spMk id="5" creationId="{B9F1484A-3D19-CA4A-81F0-82E85A0AC7BB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210992163" sldId="369"/>
            <ac:spMk id="100354" creationId="{E957CE05-A4BD-144F-A0C4-0AAE7BD7009B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210992163" sldId="369"/>
            <ac:spMk id="100355" creationId="{0C36604A-A763-A345-B88E-8E6F2BF0C1FE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4013065491" sldId="370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013065491" sldId="370"/>
            <ac:spMk id="6" creationId="{B0B49E68-86D2-5744-ABD1-0A95627B1316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013065491" sldId="370"/>
            <ac:spMk id="7" creationId="{FD8B4B24-CAA8-9C41-A932-1538077BB231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013065491" sldId="370"/>
            <ac:spMk id="101378" creationId="{1C91B2E0-F076-D54D-8685-060CEC00A4EC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2592968416" sldId="371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592968416" sldId="371"/>
            <ac:spMk id="6" creationId="{04A613E7-574B-C34F-80DA-88C723B69E84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592968416" sldId="371"/>
            <ac:spMk id="7" creationId="{7CC2F7F6-93EA-AE4F-84CC-7374B32F503D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592968416" sldId="371"/>
            <ac:spMk id="102404" creationId="{6FDA00AC-6865-D94C-836F-7D9600078A83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3848335379" sldId="372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848335379" sldId="372"/>
            <ac:spMk id="7" creationId="{1C1CA73E-1E55-D244-B89B-B72382873627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848335379" sldId="372"/>
            <ac:spMk id="8" creationId="{79E131D4-95F6-D248-9154-AE15F551EEE7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848335379" sldId="372"/>
            <ac:spMk id="103429" creationId="{8D930911-1A6D-B54F-B76E-66809DD1728E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848335379" sldId="372"/>
            <ac:spMk id="103430" creationId="{0CA11B9E-1475-6C4F-9C95-B08141F31ADC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3161117264" sldId="373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161117264" sldId="373"/>
            <ac:spMk id="4" creationId="{D286E859-8EBE-914A-BE43-1BFE745BB03C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161117264" sldId="373"/>
            <ac:spMk id="5" creationId="{BB0DD3E4-3515-714D-878B-FD1CC73773E4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161117264" sldId="373"/>
            <ac:spMk id="104450" creationId="{EB53BFD2-2569-C440-A78C-F70A1D185BE8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161117264" sldId="373"/>
            <ac:spMk id="104451" creationId="{36A9E868-CE41-B547-B6C1-87C325B8A1FF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1542066946" sldId="374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542066946" sldId="374"/>
            <ac:spMk id="4" creationId="{EEDC933A-1F17-A24F-80B2-2B746C541E3D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542066946" sldId="374"/>
            <ac:spMk id="5" creationId="{309D0953-6635-1B4D-A779-9F44EE0705E6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542066946" sldId="374"/>
            <ac:spMk id="105474" creationId="{6E60B537-4E2B-3645-8740-E45FF319D167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542066946" sldId="374"/>
            <ac:spMk id="105475" creationId="{B2EA02B2-FF2F-E840-9115-9F46B908CC54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834112894" sldId="375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834112894" sldId="375"/>
            <ac:spMk id="4" creationId="{31956E2C-E5A6-0647-BF42-137E615716E0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834112894" sldId="375"/>
            <ac:spMk id="5" creationId="{B7C7726A-A27A-B54E-8233-121EE02C6ADC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834112894" sldId="375"/>
            <ac:spMk id="112642" creationId="{838EA777-B608-8E4A-8B51-786B3BEF4E8D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834112894" sldId="375"/>
            <ac:spMk id="112643" creationId="{362D90CE-C693-414D-B6F5-8829A4C95071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1165577892" sldId="376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165577892" sldId="376"/>
            <ac:spMk id="40" creationId="{67328B6C-4287-814A-93BF-39FD1F8937B2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165577892" sldId="376"/>
            <ac:spMk id="41" creationId="{8B2F9FDC-8F0A-CC49-98A2-71FB6688BA80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165577892" sldId="376"/>
            <ac:spMk id="113666" creationId="{75B0BB18-45FE-C145-86F9-5F2D13AD61F3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165577892" sldId="376"/>
            <ac:spMk id="113667" creationId="{53E09A75-9602-D845-8429-42B9F821B4BA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583513582" sldId="377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583513582" sldId="377"/>
            <ac:spMk id="7" creationId="{0E336C6B-24E5-C547-995B-7595329F8449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583513582" sldId="377"/>
            <ac:spMk id="8" creationId="{E0264D84-51E2-CF40-866C-B9902608A9A7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583513582" sldId="377"/>
            <ac:spMk id="114693" creationId="{2AAD9DE3-45D5-A249-B337-D99D281826B9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3990797458" sldId="378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990797458" sldId="378"/>
            <ac:spMk id="4" creationId="{BD0C602E-3244-7347-8C4C-7141324C4D74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990797458" sldId="378"/>
            <ac:spMk id="5" creationId="{83641B87-BBB9-9941-85A4-F6E6D630A406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990797458" sldId="378"/>
            <ac:spMk id="115714" creationId="{662FDEC6-1A57-7A4E-BD61-B4C9C42FB107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990797458" sldId="378"/>
            <ac:spMk id="115715" creationId="{9CCF0D6A-3A12-D542-BC48-B9C95F39152F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2736486443" sldId="379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36486443" sldId="379"/>
            <ac:spMk id="7" creationId="{58C40539-46F0-494A-8163-8D5BF28501B8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36486443" sldId="379"/>
            <ac:spMk id="8" creationId="{FE005030-9F97-AB44-8CA9-4B4CEC2B226B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36486443" sldId="379"/>
            <ac:spMk id="116741" creationId="{61954CF2-0056-D24F-AC34-B313ACE689DF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36486443" sldId="379"/>
            <ac:spMk id="116742" creationId="{7FDA39D6-D460-F84C-B825-972ADE5DCF4A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541381985" sldId="380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541381985" sldId="380"/>
            <ac:spMk id="23" creationId="{D8BAE81C-B76B-1043-9117-0845AC5B4638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541381985" sldId="380"/>
            <ac:spMk id="24" creationId="{E12A7118-22DB-E24A-AC7D-671F01F34327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541381985" sldId="380"/>
            <ac:spMk id="118786" creationId="{26D54543-5CF1-B947-A0EE-00F2D893EE94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2235897330" sldId="381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35897330" sldId="381"/>
            <ac:spMk id="6" creationId="{14AD1B91-AC10-B440-9C4C-C14AAC27D890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35897330" sldId="381"/>
            <ac:spMk id="7" creationId="{B9EE9886-5992-E94D-9C19-0A09959F63CE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35897330" sldId="381"/>
            <ac:spMk id="119812" creationId="{A73752DD-1D6A-F745-BB51-635DA198A402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35897330" sldId="381"/>
            <ac:spMk id="119813" creationId="{2D0E5FEC-FE0E-9048-B247-70B668077E38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3360044446" sldId="382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360044446" sldId="382"/>
            <ac:spMk id="6" creationId="{892037B0-DA9E-524E-9830-DB51F1E2FAD4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360044446" sldId="382"/>
            <ac:spMk id="7" creationId="{7AAA58F4-97D1-A64F-ABCD-20A52A9C827F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360044446" sldId="382"/>
            <ac:spMk id="120836" creationId="{88BA2802-16A1-694F-9A85-7A5E70F37E97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1954384084" sldId="383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954384084" sldId="383"/>
            <ac:spMk id="2" creationId="{C152C312-EE9A-B14C-81EE-6E9046ACD9F5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954384084" sldId="383"/>
            <ac:spMk id="6" creationId="{42655DCF-2496-8343-8285-CC501D3D933F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954384084" sldId="383"/>
            <ac:spMk id="7" creationId="{46F010D7-2CC3-2A4D-91D1-83C1FF96DE38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954384084" sldId="383"/>
            <ac:spMk id="121858" creationId="{996677B1-E9B9-7E43-80C2-5A0146DDFBD6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220759689" sldId="384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0759689" sldId="384"/>
            <ac:spMk id="2" creationId="{CF207B98-521B-224F-9214-404C50F1BDD2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0759689" sldId="384"/>
            <ac:spMk id="4" creationId="{CC9723C8-7544-8F48-9942-691DFD0E7709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0759689" sldId="384"/>
            <ac:spMk id="5" creationId="{E6792081-A4F1-204D-89A2-A383EBF798DE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0759689" sldId="384"/>
            <ac:spMk id="122883" creationId="{0E76E078-47E1-124A-A71A-BC95F0EC2D35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2809799376" sldId="385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809799376" sldId="385"/>
            <ac:spMk id="6" creationId="{5C0366B7-59B2-A44E-A41C-A7F29A0C0CA0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809799376" sldId="385"/>
            <ac:spMk id="7" creationId="{B7E9558F-D8D8-2248-A973-1E52834737CC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809799376" sldId="385"/>
            <ac:spMk id="123906" creationId="{C9706936-D7BB-8D41-95AD-F45EB6AAB603}"/>
          </ac:spMkLst>
        </pc:spChg>
      </pc:sldChg>
      <pc:sldChg chg="add">
        <pc:chgData name="Khattab, Sherif" userId="c83b1e15-36f3-4f46-aceb-05aac24c545e" providerId="ADAL" clId="{E6EB0EA7-2544-4CF1-A7D6-AFF5E9AECA5D}" dt="2020-05-14T17:10:05.791" v="0"/>
        <pc:sldMkLst>
          <pc:docMk/>
          <pc:sldMk cId="1330366002" sldId="454"/>
        </pc:sldMkLst>
      </pc:sldChg>
      <pc:sldMasterChg chg="modSldLayout">
        <pc:chgData name="Khattab, Sherif" userId="c83b1e15-36f3-4f46-aceb-05aac24c545e" providerId="ADAL" clId="{E6EB0EA7-2544-4CF1-A7D6-AFF5E9AECA5D}" dt="2020-05-14T17:11:02.329" v="5" actId="478"/>
        <pc:sldMasterMkLst>
          <pc:docMk/>
          <pc:sldMasterMk cId="0" sldId="2147483648"/>
        </pc:sldMasterMkLst>
        <pc:sldLayoutChg chg="addSp delSp modSp">
          <pc:chgData name="Khattab, Sherif" userId="c83b1e15-36f3-4f46-aceb-05aac24c545e" providerId="ADAL" clId="{E6EB0EA7-2544-4CF1-A7D6-AFF5E9AECA5D}" dt="2020-05-14T17:11:02.329" v="5" actId="478"/>
          <pc:sldLayoutMkLst>
            <pc:docMk/>
            <pc:sldMasterMk cId="0" sldId="2147483648"/>
            <pc:sldLayoutMk cId="75952674" sldId="2147483651"/>
          </pc:sldLayoutMkLst>
          <pc:spChg chg="mod">
            <ac:chgData name="Khattab, Sherif" userId="c83b1e15-36f3-4f46-aceb-05aac24c545e" providerId="ADAL" clId="{E6EB0EA7-2544-4CF1-A7D6-AFF5E9AECA5D}" dt="2020-05-14T17:10:58.314" v="4" actId="207"/>
            <ac:spMkLst>
              <pc:docMk/>
              <pc:sldMasterMk cId="0" sldId="2147483648"/>
              <pc:sldLayoutMk cId="75952674" sldId="2147483651"/>
              <ac:spMk id="2" creationId="{00000000-0000-0000-0000-000000000000}"/>
            </ac:spMkLst>
          </pc:spChg>
          <pc:picChg chg="add del mod">
            <ac:chgData name="Khattab, Sherif" userId="c83b1e15-36f3-4f46-aceb-05aac24c545e" providerId="ADAL" clId="{E6EB0EA7-2544-4CF1-A7D6-AFF5E9AECA5D}" dt="2020-05-14T17:11:02.329" v="5" actId="478"/>
            <ac:picMkLst>
              <pc:docMk/>
              <pc:sldMasterMk cId="0" sldId="2147483648"/>
              <pc:sldLayoutMk cId="75952674" sldId="2147483651"/>
              <ac:picMk id="10" creationId="{CE32924D-DB3B-4207-A608-C0B94DD56D2C}"/>
            </ac:picMkLst>
          </pc:picChg>
        </pc:sldLayoutChg>
      </pc:sldMasterChg>
    </pc:docChg>
  </pc:docChgLst>
  <pc:docChgLst>
    <pc:chgData name="Khattab, Sherif" userId="c83b1e15-36f3-4f46-aceb-05aac24c545e" providerId="ADAL" clId="{DE316A4D-089D-2A40-9FA9-4724C2884636}"/>
    <pc:docChg chg="undo custSel addSld delSld modSld">
      <pc:chgData name="Khattab, Sherif" userId="c83b1e15-36f3-4f46-aceb-05aac24c545e" providerId="ADAL" clId="{DE316A4D-089D-2A40-9FA9-4724C2884636}" dt="2019-05-23T05:43:41.544" v="183"/>
      <pc:docMkLst>
        <pc:docMk/>
      </pc:docMkLst>
      <pc:sldChg chg="modSp">
        <pc:chgData name="Khattab, Sherif" userId="c83b1e15-36f3-4f46-aceb-05aac24c545e" providerId="ADAL" clId="{DE316A4D-089D-2A40-9FA9-4724C2884636}" dt="2019-05-14T13:41:27.276" v="1" actId="20577"/>
        <pc:sldMkLst>
          <pc:docMk/>
          <pc:sldMk cId="0" sldId="256"/>
        </pc:sldMkLst>
        <pc:spChg chg="mod">
          <ac:chgData name="Khattab, Sherif" userId="c83b1e15-36f3-4f46-aceb-05aac24c545e" providerId="ADAL" clId="{DE316A4D-089D-2A40-9FA9-4724C2884636}" dt="2019-05-14T13:41:27.276" v="1" actId="20577"/>
          <ac:spMkLst>
            <pc:docMk/>
            <pc:sldMk cId="0" sldId="256"/>
            <ac:spMk id="2" creationId="{00000000-0000-0000-0000-000000000000}"/>
          </ac:spMkLst>
        </pc:spChg>
      </pc:sldChg>
      <pc:sldChg chg="del">
        <pc:chgData name="Khattab, Sherif" userId="c83b1e15-36f3-4f46-aceb-05aac24c545e" providerId="ADAL" clId="{DE316A4D-089D-2A40-9FA9-4724C2884636}" dt="2019-05-23T03:59:27.081" v="2" actId="2696"/>
        <pc:sldMkLst>
          <pc:docMk/>
          <pc:sldMk cId="1969176380" sldId="257"/>
        </pc:sldMkLst>
      </pc:sldChg>
      <pc:sldChg chg="del">
        <pc:chgData name="Khattab, Sherif" userId="c83b1e15-36f3-4f46-aceb-05aac24c545e" providerId="ADAL" clId="{DE316A4D-089D-2A40-9FA9-4724C2884636}" dt="2019-05-23T03:59:31.239" v="3" actId="2696"/>
        <pc:sldMkLst>
          <pc:docMk/>
          <pc:sldMk cId="978894378" sldId="266"/>
        </pc:sldMkLst>
      </pc:sldChg>
      <pc:sldChg chg="del">
        <pc:chgData name="Khattab, Sherif" userId="c83b1e15-36f3-4f46-aceb-05aac24c545e" providerId="ADAL" clId="{DE316A4D-089D-2A40-9FA9-4724C2884636}" dt="2019-05-23T03:59:34.863" v="4" actId="2696"/>
        <pc:sldMkLst>
          <pc:docMk/>
          <pc:sldMk cId="1871263980" sldId="275"/>
        </pc:sldMkLst>
      </pc:sldChg>
      <pc:sldChg chg="del">
        <pc:chgData name="Khattab, Sherif" userId="c83b1e15-36f3-4f46-aceb-05aac24c545e" providerId="ADAL" clId="{DE316A4D-089D-2A40-9FA9-4724C2884636}" dt="2019-05-23T03:59:50.802" v="5" actId="2696"/>
        <pc:sldMkLst>
          <pc:docMk/>
          <pc:sldMk cId="2119836463" sldId="283"/>
        </pc:sldMkLst>
      </pc:sldChg>
      <pc:sldChg chg="del">
        <pc:chgData name="Khattab, Sherif" userId="c83b1e15-36f3-4f46-aceb-05aac24c545e" providerId="ADAL" clId="{DE316A4D-089D-2A40-9FA9-4724C2884636}" dt="2019-05-23T03:59:50.830" v="6" actId="2696"/>
        <pc:sldMkLst>
          <pc:docMk/>
          <pc:sldMk cId="1220313734" sldId="284"/>
        </pc:sldMkLst>
      </pc:sldChg>
      <pc:sldChg chg="del">
        <pc:chgData name="Khattab, Sherif" userId="c83b1e15-36f3-4f46-aceb-05aac24c545e" providerId="ADAL" clId="{DE316A4D-089D-2A40-9FA9-4724C2884636}" dt="2019-05-23T03:59:50.853" v="7" actId="2696"/>
        <pc:sldMkLst>
          <pc:docMk/>
          <pc:sldMk cId="882805023" sldId="285"/>
        </pc:sldMkLst>
      </pc:sldChg>
      <pc:sldChg chg="del">
        <pc:chgData name="Khattab, Sherif" userId="c83b1e15-36f3-4f46-aceb-05aac24c545e" providerId="ADAL" clId="{DE316A4D-089D-2A40-9FA9-4724C2884636}" dt="2019-05-23T03:59:50.877" v="8" actId="2696"/>
        <pc:sldMkLst>
          <pc:docMk/>
          <pc:sldMk cId="561854054" sldId="287"/>
        </pc:sldMkLst>
      </pc:sldChg>
      <pc:sldChg chg="del">
        <pc:chgData name="Khattab, Sherif" userId="c83b1e15-36f3-4f46-aceb-05aac24c545e" providerId="ADAL" clId="{DE316A4D-089D-2A40-9FA9-4724C2884636}" dt="2019-05-23T03:59:50.893" v="9" actId="2696"/>
        <pc:sldMkLst>
          <pc:docMk/>
          <pc:sldMk cId="1121912213" sldId="288"/>
        </pc:sldMkLst>
      </pc:sldChg>
      <pc:sldChg chg="del">
        <pc:chgData name="Khattab, Sherif" userId="c83b1e15-36f3-4f46-aceb-05aac24c545e" providerId="ADAL" clId="{DE316A4D-089D-2A40-9FA9-4724C2884636}" dt="2019-05-23T03:59:50.912" v="10" actId="2696"/>
        <pc:sldMkLst>
          <pc:docMk/>
          <pc:sldMk cId="2123485087" sldId="289"/>
        </pc:sldMkLst>
      </pc:sldChg>
      <pc:sldChg chg="del">
        <pc:chgData name="Khattab, Sherif" userId="c83b1e15-36f3-4f46-aceb-05aac24c545e" providerId="ADAL" clId="{DE316A4D-089D-2A40-9FA9-4724C2884636}" dt="2019-05-23T03:59:50.929" v="11" actId="2696"/>
        <pc:sldMkLst>
          <pc:docMk/>
          <pc:sldMk cId="1071549106" sldId="290"/>
        </pc:sldMkLst>
      </pc:sldChg>
      <pc:sldChg chg="del">
        <pc:chgData name="Khattab, Sherif" userId="c83b1e15-36f3-4f46-aceb-05aac24c545e" providerId="ADAL" clId="{DE316A4D-089D-2A40-9FA9-4724C2884636}" dt="2019-05-23T03:59:50.947" v="12" actId="2696"/>
        <pc:sldMkLst>
          <pc:docMk/>
          <pc:sldMk cId="622828641" sldId="291"/>
        </pc:sldMkLst>
      </pc:sldChg>
      <pc:sldChg chg="del">
        <pc:chgData name="Khattab, Sherif" userId="c83b1e15-36f3-4f46-aceb-05aac24c545e" providerId="ADAL" clId="{DE316A4D-089D-2A40-9FA9-4724C2884636}" dt="2019-05-23T03:59:50.968" v="13" actId="2696"/>
        <pc:sldMkLst>
          <pc:docMk/>
          <pc:sldMk cId="1781024462" sldId="292"/>
        </pc:sldMkLst>
      </pc:sldChg>
      <pc:sldChg chg="del">
        <pc:chgData name="Khattab, Sherif" userId="c83b1e15-36f3-4f46-aceb-05aac24c545e" providerId="ADAL" clId="{DE316A4D-089D-2A40-9FA9-4724C2884636}" dt="2019-05-23T03:59:50.988" v="14" actId="2696"/>
        <pc:sldMkLst>
          <pc:docMk/>
          <pc:sldMk cId="64306115" sldId="295"/>
        </pc:sldMkLst>
      </pc:sldChg>
      <pc:sldChg chg="del">
        <pc:chgData name="Khattab, Sherif" userId="c83b1e15-36f3-4f46-aceb-05aac24c545e" providerId="ADAL" clId="{DE316A4D-089D-2A40-9FA9-4724C2884636}" dt="2019-05-23T03:59:51.007" v="15" actId="2696"/>
        <pc:sldMkLst>
          <pc:docMk/>
          <pc:sldMk cId="281707087" sldId="296"/>
        </pc:sldMkLst>
      </pc:sldChg>
      <pc:sldChg chg="del">
        <pc:chgData name="Khattab, Sherif" userId="c83b1e15-36f3-4f46-aceb-05aac24c545e" providerId="ADAL" clId="{DE316A4D-089D-2A40-9FA9-4724C2884636}" dt="2019-05-23T03:59:51.028" v="16" actId="2696"/>
        <pc:sldMkLst>
          <pc:docMk/>
          <pc:sldMk cId="275381494" sldId="297"/>
        </pc:sldMkLst>
      </pc:sldChg>
      <pc:sldChg chg="del">
        <pc:chgData name="Khattab, Sherif" userId="c83b1e15-36f3-4f46-aceb-05aac24c545e" providerId="ADAL" clId="{DE316A4D-089D-2A40-9FA9-4724C2884636}" dt="2019-05-23T03:59:51.054" v="17" actId="2696"/>
        <pc:sldMkLst>
          <pc:docMk/>
          <pc:sldMk cId="1323538422" sldId="298"/>
        </pc:sldMkLst>
      </pc:sldChg>
      <pc:sldChg chg="del">
        <pc:chgData name="Khattab, Sherif" userId="c83b1e15-36f3-4f46-aceb-05aac24c545e" providerId="ADAL" clId="{DE316A4D-089D-2A40-9FA9-4724C2884636}" dt="2019-05-23T03:59:51.076" v="18" actId="2696"/>
        <pc:sldMkLst>
          <pc:docMk/>
          <pc:sldMk cId="1186219626" sldId="299"/>
        </pc:sldMkLst>
      </pc:sldChg>
      <pc:sldChg chg="del">
        <pc:chgData name="Khattab, Sherif" userId="c83b1e15-36f3-4f46-aceb-05aac24c545e" providerId="ADAL" clId="{DE316A4D-089D-2A40-9FA9-4724C2884636}" dt="2019-05-23T03:59:51.094" v="19" actId="2696"/>
        <pc:sldMkLst>
          <pc:docMk/>
          <pc:sldMk cId="1838361739" sldId="300"/>
        </pc:sldMkLst>
      </pc:sldChg>
      <pc:sldChg chg="del">
        <pc:chgData name="Khattab, Sherif" userId="c83b1e15-36f3-4f46-aceb-05aac24c545e" providerId="ADAL" clId="{DE316A4D-089D-2A40-9FA9-4724C2884636}" dt="2019-05-23T03:59:51.121" v="20" actId="2696"/>
        <pc:sldMkLst>
          <pc:docMk/>
          <pc:sldMk cId="2051028719" sldId="301"/>
        </pc:sldMkLst>
      </pc:sldChg>
      <pc:sldChg chg="del">
        <pc:chgData name="Khattab, Sherif" userId="c83b1e15-36f3-4f46-aceb-05aac24c545e" providerId="ADAL" clId="{DE316A4D-089D-2A40-9FA9-4724C2884636}" dt="2019-05-23T03:59:51.137" v="21" actId="2696"/>
        <pc:sldMkLst>
          <pc:docMk/>
          <pc:sldMk cId="247758724" sldId="302"/>
        </pc:sldMkLst>
      </pc:sldChg>
      <pc:sldChg chg="del">
        <pc:chgData name="Khattab, Sherif" userId="c83b1e15-36f3-4f46-aceb-05aac24c545e" providerId="ADAL" clId="{DE316A4D-089D-2A40-9FA9-4724C2884636}" dt="2019-05-23T03:59:51.155" v="22" actId="2696"/>
        <pc:sldMkLst>
          <pc:docMk/>
          <pc:sldMk cId="1220341221" sldId="308"/>
        </pc:sldMkLst>
      </pc:sldChg>
      <pc:sldChg chg="del">
        <pc:chgData name="Khattab, Sherif" userId="c83b1e15-36f3-4f46-aceb-05aac24c545e" providerId="ADAL" clId="{DE316A4D-089D-2A40-9FA9-4724C2884636}" dt="2019-05-23T03:59:51.175" v="23" actId="2696"/>
        <pc:sldMkLst>
          <pc:docMk/>
          <pc:sldMk cId="7029104" sldId="310"/>
        </pc:sldMkLst>
      </pc:sldChg>
      <pc:sldChg chg="del">
        <pc:chgData name="Khattab, Sherif" userId="c83b1e15-36f3-4f46-aceb-05aac24c545e" providerId="ADAL" clId="{DE316A4D-089D-2A40-9FA9-4724C2884636}" dt="2019-05-23T03:59:51.194" v="24" actId="2696"/>
        <pc:sldMkLst>
          <pc:docMk/>
          <pc:sldMk cId="1024142779" sldId="312"/>
        </pc:sldMkLst>
      </pc:sldChg>
      <pc:sldChg chg="del">
        <pc:chgData name="Khattab, Sherif" userId="c83b1e15-36f3-4f46-aceb-05aac24c545e" providerId="ADAL" clId="{DE316A4D-089D-2A40-9FA9-4724C2884636}" dt="2019-05-23T03:59:51.209" v="25" actId="2696"/>
        <pc:sldMkLst>
          <pc:docMk/>
          <pc:sldMk cId="1916533646" sldId="313"/>
        </pc:sldMkLst>
      </pc:sldChg>
      <pc:sldChg chg="del">
        <pc:chgData name="Khattab, Sherif" userId="c83b1e15-36f3-4f46-aceb-05aac24c545e" providerId="ADAL" clId="{DE316A4D-089D-2A40-9FA9-4724C2884636}" dt="2019-05-23T03:59:51.225" v="26" actId="2696"/>
        <pc:sldMkLst>
          <pc:docMk/>
          <pc:sldMk cId="1496362242" sldId="314"/>
        </pc:sldMkLst>
      </pc:sldChg>
      <pc:sldChg chg="del">
        <pc:chgData name="Khattab, Sherif" userId="c83b1e15-36f3-4f46-aceb-05aac24c545e" providerId="ADAL" clId="{DE316A4D-089D-2A40-9FA9-4724C2884636}" dt="2019-05-23T03:59:51.246" v="27" actId="2696"/>
        <pc:sldMkLst>
          <pc:docMk/>
          <pc:sldMk cId="1231859445" sldId="315"/>
        </pc:sldMkLst>
      </pc:sldChg>
      <pc:sldChg chg="del">
        <pc:chgData name="Khattab, Sherif" userId="c83b1e15-36f3-4f46-aceb-05aac24c545e" providerId="ADAL" clId="{DE316A4D-089D-2A40-9FA9-4724C2884636}" dt="2019-05-23T03:59:51.263" v="28" actId="2696"/>
        <pc:sldMkLst>
          <pc:docMk/>
          <pc:sldMk cId="1500164103" sldId="316"/>
        </pc:sldMkLst>
      </pc:sldChg>
      <pc:sldChg chg="del">
        <pc:chgData name="Khattab, Sherif" userId="c83b1e15-36f3-4f46-aceb-05aac24c545e" providerId="ADAL" clId="{DE316A4D-089D-2A40-9FA9-4724C2884636}" dt="2019-05-23T03:59:51.285" v="29" actId="2696"/>
        <pc:sldMkLst>
          <pc:docMk/>
          <pc:sldMk cId="2062436898" sldId="317"/>
        </pc:sldMkLst>
      </pc:sldChg>
      <pc:sldChg chg="del">
        <pc:chgData name="Khattab, Sherif" userId="c83b1e15-36f3-4f46-aceb-05aac24c545e" providerId="ADAL" clId="{DE316A4D-089D-2A40-9FA9-4724C2884636}" dt="2019-05-23T04:00:10.658" v="31" actId="2696"/>
        <pc:sldMkLst>
          <pc:docMk/>
          <pc:sldMk cId="234564799" sldId="321"/>
        </pc:sldMkLst>
      </pc:sldChg>
      <pc:sldChg chg="del">
        <pc:chgData name="Khattab, Sherif" userId="c83b1e15-36f3-4f46-aceb-05aac24c545e" providerId="ADAL" clId="{DE316A4D-089D-2A40-9FA9-4724C2884636}" dt="2019-05-23T04:00:10.675" v="32" actId="2696"/>
        <pc:sldMkLst>
          <pc:docMk/>
          <pc:sldMk cId="12771870" sldId="323"/>
        </pc:sldMkLst>
      </pc:sldChg>
      <pc:sldChg chg="del">
        <pc:chgData name="Khattab, Sherif" userId="c83b1e15-36f3-4f46-aceb-05aac24c545e" providerId="ADAL" clId="{DE316A4D-089D-2A40-9FA9-4724C2884636}" dt="2019-05-23T04:00:10.691" v="33" actId="2696"/>
        <pc:sldMkLst>
          <pc:docMk/>
          <pc:sldMk cId="1847714567" sldId="325"/>
        </pc:sldMkLst>
      </pc:sldChg>
      <pc:sldChg chg="del">
        <pc:chgData name="Khattab, Sherif" userId="c83b1e15-36f3-4f46-aceb-05aac24c545e" providerId="ADAL" clId="{DE316A4D-089D-2A40-9FA9-4724C2884636}" dt="2019-05-23T04:00:10.712" v="34" actId="2696"/>
        <pc:sldMkLst>
          <pc:docMk/>
          <pc:sldMk cId="564977494" sldId="326"/>
        </pc:sldMkLst>
      </pc:sldChg>
      <pc:sldChg chg="del">
        <pc:chgData name="Khattab, Sherif" userId="c83b1e15-36f3-4f46-aceb-05aac24c545e" providerId="ADAL" clId="{DE316A4D-089D-2A40-9FA9-4724C2884636}" dt="2019-05-23T04:00:10.730" v="35" actId="2696"/>
        <pc:sldMkLst>
          <pc:docMk/>
          <pc:sldMk cId="1957278823" sldId="327"/>
        </pc:sldMkLst>
      </pc:sldChg>
      <pc:sldChg chg="del">
        <pc:chgData name="Khattab, Sherif" userId="c83b1e15-36f3-4f46-aceb-05aac24c545e" providerId="ADAL" clId="{DE316A4D-089D-2A40-9FA9-4724C2884636}" dt="2019-05-23T04:00:10.745" v="36" actId="2696"/>
        <pc:sldMkLst>
          <pc:docMk/>
          <pc:sldMk cId="336896758" sldId="328"/>
        </pc:sldMkLst>
      </pc:sldChg>
      <pc:sldChg chg="del">
        <pc:chgData name="Khattab, Sherif" userId="c83b1e15-36f3-4f46-aceb-05aac24c545e" providerId="ADAL" clId="{DE316A4D-089D-2A40-9FA9-4724C2884636}" dt="2019-05-23T04:00:10.764" v="37" actId="2696"/>
        <pc:sldMkLst>
          <pc:docMk/>
          <pc:sldMk cId="815879604" sldId="329"/>
        </pc:sldMkLst>
      </pc:sldChg>
      <pc:sldChg chg="del">
        <pc:chgData name="Khattab, Sherif" userId="c83b1e15-36f3-4f46-aceb-05aac24c545e" providerId="ADAL" clId="{DE316A4D-089D-2A40-9FA9-4724C2884636}" dt="2019-05-23T04:00:10.782" v="38" actId="2696"/>
        <pc:sldMkLst>
          <pc:docMk/>
          <pc:sldMk cId="1076495690" sldId="330"/>
        </pc:sldMkLst>
      </pc:sldChg>
      <pc:sldChg chg="del">
        <pc:chgData name="Khattab, Sherif" userId="c83b1e15-36f3-4f46-aceb-05aac24c545e" providerId="ADAL" clId="{DE316A4D-089D-2A40-9FA9-4724C2884636}" dt="2019-05-23T04:00:10.800" v="39" actId="2696"/>
        <pc:sldMkLst>
          <pc:docMk/>
          <pc:sldMk cId="17720096" sldId="331"/>
        </pc:sldMkLst>
      </pc:sldChg>
      <pc:sldChg chg="del">
        <pc:chgData name="Khattab, Sherif" userId="c83b1e15-36f3-4f46-aceb-05aac24c545e" providerId="ADAL" clId="{DE316A4D-089D-2A40-9FA9-4724C2884636}" dt="2019-05-23T04:00:10.818" v="40" actId="2696"/>
        <pc:sldMkLst>
          <pc:docMk/>
          <pc:sldMk cId="501490190" sldId="332"/>
        </pc:sldMkLst>
      </pc:sldChg>
      <pc:sldChg chg="del">
        <pc:chgData name="Khattab, Sherif" userId="c83b1e15-36f3-4f46-aceb-05aac24c545e" providerId="ADAL" clId="{DE316A4D-089D-2A40-9FA9-4724C2884636}" dt="2019-05-23T04:00:10.831" v="41" actId="2696"/>
        <pc:sldMkLst>
          <pc:docMk/>
          <pc:sldMk cId="790480540" sldId="333"/>
        </pc:sldMkLst>
      </pc:sldChg>
      <pc:sldChg chg="del">
        <pc:chgData name="Khattab, Sherif" userId="c83b1e15-36f3-4f46-aceb-05aac24c545e" providerId="ADAL" clId="{DE316A4D-089D-2A40-9FA9-4724C2884636}" dt="2019-05-23T04:00:10.847" v="42" actId="2696"/>
        <pc:sldMkLst>
          <pc:docMk/>
          <pc:sldMk cId="1721885993" sldId="334"/>
        </pc:sldMkLst>
      </pc:sldChg>
      <pc:sldChg chg="del">
        <pc:chgData name="Khattab, Sherif" userId="c83b1e15-36f3-4f46-aceb-05aac24c545e" providerId="ADAL" clId="{DE316A4D-089D-2A40-9FA9-4724C2884636}" dt="2019-05-23T04:00:10.862" v="43" actId="2696"/>
        <pc:sldMkLst>
          <pc:docMk/>
          <pc:sldMk cId="2048526379" sldId="335"/>
        </pc:sldMkLst>
      </pc:sldChg>
      <pc:sldChg chg="del">
        <pc:chgData name="Khattab, Sherif" userId="c83b1e15-36f3-4f46-aceb-05aac24c545e" providerId="ADAL" clId="{DE316A4D-089D-2A40-9FA9-4724C2884636}" dt="2019-05-23T04:00:10.875" v="44" actId="2696"/>
        <pc:sldMkLst>
          <pc:docMk/>
          <pc:sldMk cId="1818037055" sldId="336"/>
        </pc:sldMkLst>
      </pc:sldChg>
      <pc:sldChg chg="del">
        <pc:chgData name="Khattab, Sherif" userId="c83b1e15-36f3-4f46-aceb-05aac24c545e" providerId="ADAL" clId="{DE316A4D-089D-2A40-9FA9-4724C2884636}" dt="2019-05-23T04:00:10.942" v="45" actId="2696"/>
        <pc:sldMkLst>
          <pc:docMk/>
          <pc:sldMk cId="1351453869" sldId="337"/>
        </pc:sldMkLst>
      </pc:sldChg>
      <pc:sldChg chg="del">
        <pc:chgData name="Khattab, Sherif" userId="c83b1e15-36f3-4f46-aceb-05aac24c545e" providerId="ADAL" clId="{DE316A4D-089D-2A40-9FA9-4724C2884636}" dt="2019-05-23T04:00:10.959" v="46" actId="2696"/>
        <pc:sldMkLst>
          <pc:docMk/>
          <pc:sldMk cId="299099826" sldId="344"/>
        </pc:sldMkLst>
      </pc:sldChg>
      <pc:sldChg chg="del">
        <pc:chgData name="Khattab, Sherif" userId="c83b1e15-36f3-4f46-aceb-05aac24c545e" providerId="ADAL" clId="{DE316A4D-089D-2A40-9FA9-4724C2884636}" dt="2019-05-23T04:00:10.978" v="47" actId="2696"/>
        <pc:sldMkLst>
          <pc:docMk/>
          <pc:sldMk cId="1172624611" sldId="345"/>
        </pc:sldMkLst>
      </pc:sldChg>
      <pc:sldChg chg="del">
        <pc:chgData name="Khattab, Sherif" userId="c83b1e15-36f3-4f46-aceb-05aac24c545e" providerId="ADAL" clId="{DE316A4D-089D-2A40-9FA9-4724C2884636}" dt="2019-05-23T04:00:10.995" v="48" actId="2696"/>
        <pc:sldMkLst>
          <pc:docMk/>
          <pc:sldMk cId="1402694930" sldId="346"/>
        </pc:sldMkLst>
      </pc:sldChg>
      <pc:sldChg chg="del">
        <pc:chgData name="Khattab, Sherif" userId="c83b1e15-36f3-4f46-aceb-05aac24c545e" providerId="ADAL" clId="{DE316A4D-089D-2A40-9FA9-4724C2884636}" dt="2019-05-23T04:00:11.012" v="49" actId="2696"/>
        <pc:sldMkLst>
          <pc:docMk/>
          <pc:sldMk cId="1142103534" sldId="347"/>
        </pc:sldMkLst>
      </pc:sldChg>
      <pc:sldChg chg="del">
        <pc:chgData name="Khattab, Sherif" userId="c83b1e15-36f3-4f46-aceb-05aac24c545e" providerId="ADAL" clId="{DE316A4D-089D-2A40-9FA9-4724C2884636}" dt="2019-05-23T04:00:11.027" v="50" actId="2696"/>
        <pc:sldMkLst>
          <pc:docMk/>
          <pc:sldMk cId="1487891482" sldId="348"/>
        </pc:sldMkLst>
      </pc:sldChg>
      <pc:sldChg chg="del">
        <pc:chgData name="Khattab, Sherif" userId="c83b1e15-36f3-4f46-aceb-05aac24c545e" providerId="ADAL" clId="{DE316A4D-089D-2A40-9FA9-4724C2884636}" dt="2019-05-23T04:00:11.046" v="51" actId="2696"/>
        <pc:sldMkLst>
          <pc:docMk/>
          <pc:sldMk cId="1088938428" sldId="350"/>
        </pc:sldMkLst>
      </pc:sldChg>
      <pc:sldChg chg="del">
        <pc:chgData name="Khattab, Sherif" userId="c83b1e15-36f3-4f46-aceb-05aac24c545e" providerId="ADAL" clId="{DE316A4D-089D-2A40-9FA9-4724C2884636}" dt="2019-05-23T04:00:11.061" v="52" actId="2696"/>
        <pc:sldMkLst>
          <pc:docMk/>
          <pc:sldMk cId="522303428" sldId="351"/>
        </pc:sldMkLst>
      </pc:sldChg>
      <pc:sldChg chg="del">
        <pc:chgData name="Khattab, Sherif" userId="c83b1e15-36f3-4f46-aceb-05aac24c545e" providerId="ADAL" clId="{DE316A4D-089D-2A40-9FA9-4724C2884636}" dt="2019-05-23T04:00:11.078" v="53" actId="2696"/>
        <pc:sldMkLst>
          <pc:docMk/>
          <pc:sldMk cId="1414576433" sldId="352"/>
        </pc:sldMkLst>
      </pc:sldChg>
      <pc:sldChg chg="del">
        <pc:chgData name="Khattab, Sherif" userId="c83b1e15-36f3-4f46-aceb-05aac24c545e" providerId="ADAL" clId="{DE316A4D-089D-2A40-9FA9-4724C2884636}" dt="2019-05-23T04:00:11.097" v="54" actId="2696"/>
        <pc:sldMkLst>
          <pc:docMk/>
          <pc:sldMk cId="335586832" sldId="353"/>
        </pc:sldMkLst>
      </pc:sldChg>
      <pc:sldChg chg="del">
        <pc:chgData name="Khattab, Sherif" userId="c83b1e15-36f3-4f46-aceb-05aac24c545e" providerId="ADAL" clId="{DE316A4D-089D-2A40-9FA9-4724C2884636}" dt="2019-05-23T04:00:11.116" v="55" actId="2696"/>
        <pc:sldMkLst>
          <pc:docMk/>
          <pc:sldMk cId="1312654365" sldId="354"/>
        </pc:sldMkLst>
      </pc:sldChg>
      <pc:sldChg chg="del">
        <pc:chgData name="Khattab, Sherif" userId="c83b1e15-36f3-4f46-aceb-05aac24c545e" providerId="ADAL" clId="{DE316A4D-089D-2A40-9FA9-4724C2884636}" dt="2019-05-23T04:00:11.135" v="56" actId="2696"/>
        <pc:sldMkLst>
          <pc:docMk/>
          <pc:sldMk cId="1650496688" sldId="355"/>
        </pc:sldMkLst>
      </pc:sldChg>
      <pc:sldChg chg="del">
        <pc:chgData name="Khattab, Sherif" userId="c83b1e15-36f3-4f46-aceb-05aac24c545e" providerId="ADAL" clId="{DE316A4D-089D-2A40-9FA9-4724C2884636}" dt="2019-05-23T04:00:11.151" v="57" actId="2696"/>
        <pc:sldMkLst>
          <pc:docMk/>
          <pc:sldMk cId="1454150411" sldId="356"/>
        </pc:sldMkLst>
      </pc:sldChg>
      <pc:sldChg chg="del">
        <pc:chgData name="Khattab, Sherif" userId="c83b1e15-36f3-4f46-aceb-05aac24c545e" providerId="ADAL" clId="{DE316A4D-089D-2A40-9FA9-4724C2884636}" dt="2019-05-23T04:00:11.168" v="58" actId="2696"/>
        <pc:sldMkLst>
          <pc:docMk/>
          <pc:sldMk cId="101929529" sldId="360"/>
        </pc:sldMkLst>
      </pc:sldChg>
      <pc:sldChg chg="del">
        <pc:chgData name="Khattab, Sherif" userId="c83b1e15-36f3-4f46-aceb-05aac24c545e" providerId="ADAL" clId="{DE316A4D-089D-2A40-9FA9-4724C2884636}" dt="2019-05-23T04:00:11.184" v="59" actId="2696"/>
        <pc:sldMkLst>
          <pc:docMk/>
          <pc:sldMk cId="1698948873" sldId="361"/>
        </pc:sldMkLst>
      </pc:sldChg>
      <pc:sldChg chg="del">
        <pc:chgData name="Khattab, Sherif" userId="c83b1e15-36f3-4f46-aceb-05aac24c545e" providerId="ADAL" clId="{DE316A4D-089D-2A40-9FA9-4724C2884636}" dt="2019-05-23T04:00:10.639" v="30" actId="2696"/>
        <pc:sldMkLst>
          <pc:docMk/>
          <pc:sldMk cId="1039212811" sldId="362"/>
        </pc:sldMkLst>
      </pc:sldChg>
      <pc:sldChg chg="modSp">
        <pc:chgData name="Khattab, Sherif" userId="c83b1e15-36f3-4f46-aceb-05aac24c545e" providerId="ADAL" clId="{DE316A4D-089D-2A40-9FA9-4724C2884636}" dt="2019-05-23T04:41:06.345" v="179" actId="20577"/>
        <pc:sldMkLst>
          <pc:docMk/>
          <pc:sldMk cId="2782429159" sldId="366"/>
        </pc:sldMkLst>
        <pc:spChg chg="mod">
          <ac:chgData name="Khattab, Sherif" userId="c83b1e15-36f3-4f46-aceb-05aac24c545e" providerId="ADAL" clId="{DE316A4D-089D-2A40-9FA9-4724C2884636}" dt="2019-05-23T04:41:06.345" v="179" actId="20577"/>
          <ac:spMkLst>
            <pc:docMk/>
            <pc:sldMk cId="2782429159" sldId="366"/>
            <ac:spMk id="95235" creationId="{2B3AF23D-100F-A945-8AE4-C62D08FB4EFF}"/>
          </ac:spMkLst>
        </pc:spChg>
      </pc:sldChg>
      <pc:sldChg chg="modSp">
        <pc:chgData name="Khattab, Sherif" userId="c83b1e15-36f3-4f46-aceb-05aac24c545e" providerId="ADAL" clId="{DE316A4D-089D-2A40-9FA9-4724C2884636}" dt="2019-05-23T04:06:27.051" v="169" actId="20577"/>
        <pc:sldMkLst>
          <pc:docMk/>
          <pc:sldMk cId="1542066946" sldId="374"/>
        </pc:sldMkLst>
        <pc:spChg chg="mod">
          <ac:chgData name="Khattab, Sherif" userId="c83b1e15-36f3-4f46-aceb-05aac24c545e" providerId="ADAL" clId="{DE316A4D-089D-2A40-9FA9-4724C2884636}" dt="2019-05-23T04:06:27.051" v="169" actId="20577"/>
          <ac:spMkLst>
            <pc:docMk/>
            <pc:sldMk cId="1542066946" sldId="374"/>
            <ac:spMk id="105475" creationId="{B2EA02B2-FF2F-E840-9115-9F46B908CC54}"/>
          </ac:spMkLst>
        </pc:spChg>
      </pc:sldChg>
      <pc:sldChg chg="add">
        <pc:chgData name="Khattab, Sherif" userId="c83b1e15-36f3-4f46-aceb-05aac24c545e" providerId="ADAL" clId="{DE316A4D-089D-2A40-9FA9-4724C2884636}" dt="2019-05-23T05:43:41.544" v="183"/>
        <pc:sldMkLst>
          <pc:docMk/>
          <pc:sldMk cId="583513582" sldId="377"/>
        </pc:sldMkLst>
      </pc:sldChg>
      <pc:sldChg chg="modSp del">
        <pc:chgData name="Khattab, Sherif" userId="c83b1e15-36f3-4f46-aceb-05aac24c545e" providerId="ADAL" clId="{DE316A4D-089D-2A40-9FA9-4724C2884636}" dt="2019-05-23T05:43:32.974" v="182" actId="2696"/>
        <pc:sldMkLst>
          <pc:docMk/>
          <pc:sldMk cId="1942139729" sldId="377"/>
        </pc:sldMkLst>
        <pc:spChg chg="mod">
          <ac:chgData name="Khattab, Sherif" userId="c83b1e15-36f3-4f46-aceb-05aac24c545e" providerId="ADAL" clId="{DE316A4D-089D-2A40-9FA9-4724C2884636}" dt="2019-05-23T05:40:47.295" v="181" actId="20577"/>
          <ac:spMkLst>
            <pc:docMk/>
            <pc:sldMk cId="1942139729" sldId="377"/>
            <ac:spMk id="114694" creationId="{BBDAC104-BD98-9A47-A516-EE144AE2C4FF}"/>
          </ac:spMkLst>
        </pc:spChg>
      </pc:sldChg>
    </pc:docChg>
  </pc:docChgLst>
  <pc:docChgLst>
    <pc:chgData name="Khattab, Sherif" userId="c83b1e15-36f3-4f46-aceb-05aac24c545e" providerId="ADAL" clId="{79D9A848-63DC-C04B-A37B-45CD4B398B25}"/>
    <pc:docChg chg="sldOrd">
      <pc:chgData name="Khattab, Sherif" userId="c83b1e15-36f3-4f46-aceb-05aac24c545e" providerId="ADAL" clId="{79D9A848-63DC-C04B-A37B-45CD4B398B25}" dt="2020-10-07T03:45:55.390" v="0" actId="20578"/>
      <pc:docMkLst>
        <pc:docMk/>
      </pc:docMkLst>
      <pc:sldChg chg="ord">
        <pc:chgData name="Khattab, Sherif" userId="c83b1e15-36f3-4f46-aceb-05aac24c545e" providerId="ADAL" clId="{79D9A848-63DC-C04B-A37B-45CD4B398B25}" dt="2020-10-07T03:45:55.390" v="0" actId="20578"/>
        <pc:sldMkLst>
          <pc:docMk/>
          <pc:sldMk cId="434376579" sldId="363"/>
        </pc:sldMkLst>
      </pc:sldChg>
    </pc:docChg>
  </pc:docChgLst>
  <pc:docChgLst>
    <pc:chgData name="Khattab, Sherif" userId="c83b1e15-36f3-4f46-aceb-05aac24c545e" providerId="ADAL" clId="{EE78B4C3-BA47-2B47-8B84-4022815E3587}"/>
    <pc:docChg chg="addSld delSld modSld">
      <pc:chgData name="Khattab, Sherif" userId="c83b1e15-36f3-4f46-aceb-05aac24c545e" providerId="ADAL" clId="{EE78B4C3-BA47-2B47-8B84-4022815E3587}" dt="2019-05-14T13:34:18.851" v="46"/>
      <pc:docMkLst>
        <pc:docMk/>
      </pc:docMkLst>
      <pc:sldChg chg="modSp">
        <pc:chgData name="Khattab, Sherif" userId="c83b1e15-36f3-4f46-aceb-05aac24c545e" providerId="ADAL" clId="{EE78B4C3-BA47-2B47-8B84-4022815E3587}" dt="2019-05-14T13:28:04.131" v="18" actId="20577"/>
        <pc:sldMkLst>
          <pc:docMk/>
          <pc:sldMk cId="0" sldId="256"/>
        </pc:sldMkLst>
        <pc:spChg chg="mod">
          <ac:chgData name="Khattab, Sherif" userId="c83b1e15-36f3-4f46-aceb-05aac24c545e" providerId="ADAL" clId="{EE78B4C3-BA47-2B47-8B84-4022815E3587}" dt="2019-05-14T13:28:04.131" v="18" actId="20577"/>
          <ac:spMkLst>
            <pc:docMk/>
            <pc:sldMk cId="0" sldId="256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1004035158" sldId="259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1004035158" sldId="259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1444142485" sldId="261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1444142485" sldId="261"/>
            <ac:spMk id="3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516417489" sldId="262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516417489" sldId="262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561583903" sldId="263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561583903" sldId="263"/>
            <ac:spMk id="3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982315759" sldId="264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982315759" sldId="264"/>
            <ac:spMk id="2" creationId="{00000000-0000-0000-0000-000000000000}"/>
          </ac:spMkLst>
        </pc:spChg>
      </pc:sldChg>
      <pc:sldChg chg="delSp modSp">
        <pc:chgData name="Khattab, Sherif" userId="c83b1e15-36f3-4f46-aceb-05aac24c545e" providerId="ADAL" clId="{EE78B4C3-BA47-2B47-8B84-4022815E3587}" dt="2019-05-14T13:30:35.317" v="37" actId="20577"/>
        <pc:sldMkLst>
          <pc:docMk/>
          <pc:sldMk cId="423130617" sldId="265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423130617" sldId="265"/>
            <ac:spMk id="3" creationId="{00000000-0000-0000-0000-000000000000}"/>
          </ac:spMkLst>
        </pc:spChg>
        <pc:spChg chg="mod">
          <ac:chgData name="Khattab, Sherif" userId="c83b1e15-36f3-4f46-aceb-05aac24c545e" providerId="ADAL" clId="{EE78B4C3-BA47-2B47-8B84-4022815E3587}" dt="2019-05-14T13:30:35.317" v="37" actId="20577"/>
          <ac:spMkLst>
            <pc:docMk/>
            <pc:sldMk cId="423130617" sldId="265"/>
            <ac:spMk id="12290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661211275" sldId="267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661211275" sldId="267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1897509347" sldId="268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1897509347" sldId="268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1042310649" sldId="269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1042310649" sldId="269"/>
            <ac:spMk id="3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703361262" sldId="270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703361262" sldId="270"/>
            <ac:spMk id="3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1436808390" sldId="271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1436808390" sldId="271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1301683851" sldId="272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1301683851" sldId="272"/>
            <ac:spMk id="3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55302999" sldId="274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55302999" sldId="274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2064114192" sldId="276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2064114192" sldId="276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1000435174" sldId="278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1000435174" sldId="278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2080017563" sldId="279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2080017563" sldId="279"/>
            <ac:spMk id="3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1445345591" sldId="281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1445345591" sldId="281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306268545" sldId="282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306268545" sldId="282"/>
            <ac:spMk id="2" creationId="{00000000-0000-0000-0000-000000000000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2710637777" sldId="322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2710637777" sldId="322"/>
            <ac:spMk id="6" creationId="{0700C6EC-DCCB-614E-A0F4-3418D2D78AC7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3292918179" sldId="324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3292918179" sldId="324"/>
            <ac:spMk id="26" creationId="{3729950E-4F02-6B44-A5A4-B6238ABBD35B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355119911" sldId="338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355119911" sldId="338"/>
            <ac:spMk id="7" creationId="{AC4B9F18-B1E5-C341-B953-6D96BAA0EB6C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4223572414" sldId="339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4223572414" sldId="339"/>
            <ac:spMk id="6" creationId="{48879884-318D-6C49-B6B8-463E617B85F1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470668490" sldId="340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470668490" sldId="340"/>
            <ac:spMk id="6" creationId="{32D0E818-62B1-0A49-9CFC-1DC58F40FEBE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1205868326" sldId="341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1205868326" sldId="341"/>
            <ac:spMk id="6" creationId="{918B0854-EAA5-9D49-9ED0-EA7684377156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1806563943" sldId="342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1806563943" sldId="342"/>
            <ac:spMk id="9" creationId="{712AC7F1-3CB0-3140-8620-EAE2154DEBDF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1167711490" sldId="343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1167711490" sldId="343"/>
            <ac:spMk id="9" creationId="{7277E941-6A46-A141-896C-8CF8D763337C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1271999567" sldId="349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1271999567" sldId="349"/>
            <ac:spMk id="8" creationId="{7BD79B2E-E2F2-FE40-AF15-AA838FE67060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434376579" sldId="363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434376579" sldId="363"/>
            <ac:spMk id="15" creationId="{1190D209-83D1-A548-8C7B-C35DE4396F91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815621424" sldId="364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815621424" sldId="364"/>
            <ac:spMk id="29" creationId="{6D10D6C8-49C6-BE4E-9E3F-EEC76AE056AA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1934104099" sldId="365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1934104099" sldId="365"/>
            <ac:spMk id="10" creationId="{87886125-1D5E-014B-A276-636801877DB6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2782429159" sldId="366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2782429159" sldId="366"/>
            <ac:spMk id="6" creationId="{35E278D3-0A71-264A-B99D-056EBFA58F06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2251973667" sldId="367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2251973667" sldId="367"/>
            <ac:spMk id="6" creationId="{156F37D5-7C3B-D446-B495-19F8366B5AD6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3138501136" sldId="368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3138501136" sldId="368"/>
            <ac:spMk id="9" creationId="{2996EA4B-3DC2-9F42-B065-0840F656E48E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3210992163" sldId="369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3210992163" sldId="369"/>
            <ac:spMk id="6" creationId="{B0B02CAE-6A9B-A441-9498-BF8F3DB626EB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4013065491" sldId="370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4013065491" sldId="370"/>
            <ac:spMk id="8" creationId="{D0EF7B2F-C2A6-4E4A-BA48-98165068EB9D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2592968416" sldId="371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2592968416" sldId="371"/>
            <ac:spMk id="8" creationId="{61F73BD1-10AC-B146-B4D6-4D1B879CEAE3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3848335379" sldId="372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3848335379" sldId="372"/>
            <ac:spMk id="9" creationId="{A9CB262F-7565-A04A-9FDE-A27BCA955EC0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3161117264" sldId="373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3161117264" sldId="373"/>
            <ac:spMk id="6" creationId="{E9F1DC46-4FA4-D444-A7D6-705144867080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1542066946" sldId="374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1542066946" sldId="374"/>
            <ac:spMk id="6" creationId="{D50D1AE2-A719-F648-ABE5-1D2605CF399A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834112894" sldId="375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834112894" sldId="375"/>
            <ac:spMk id="6" creationId="{429B8308-B899-EF4A-97A6-3EEDF546FBBB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1165577892" sldId="376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1165577892" sldId="376"/>
            <ac:spMk id="42" creationId="{27F42901-D1CE-084B-9E38-96413317B8CF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1942139729" sldId="377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1942139729" sldId="377"/>
            <ac:spMk id="9" creationId="{68716DFF-FDE6-F443-A890-77FBFB539BEB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3990797458" sldId="378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3990797458" sldId="378"/>
            <ac:spMk id="6" creationId="{ADE8E4C1-F96E-1346-A961-80E2D6A49C9A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2736486443" sldId="379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2736486443" sldId="379"/>
            <ac:spMk id="9" creationId="{68630AFF-8EA0-D641-8FA2-6949259437AD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541381985" sldId="380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541381985" sldId="380"/>
            <ac:spMk id="25" creationId="{4D20C47B-3C18-E64F-95ED-21B263511FAD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2235897330" sldId="381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2235897330" sldId="381"/>
            <ac:spMk id="8" creationId="{9D3BDADA-F567-BD4E-9F02-7C5462E120E7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3360044446" sldId="382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3360044446" sldId="382"/>
            <ac:spMk id="8" creationId="{90688045-CAEF-334F-9E8D-5DE392BB31B7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1954384084" sldId="383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1954384084" sldId="383"/>
            <ac:spMk id="8" creationId="{307391A8-557A-8A4A-8E68-85B54349ED8F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220759689" sldId="384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220759689" sldId="384"/>
            <ac:spMk id="6" creationId="{E1DC0099-5926-8C42-9144-C73482BF1FE7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2809799376" sldId="385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2809799376" sldId="385"/>
            <ac:spMk id="8" creationId="{0E14A1DC-F2CD-F64B-A516-0E10067BD269}"/>
          </ac:spMkLst>
        </pc:spChg>
      </pc:sldChg>
    </pc:docChg>
  </pc:docChgLst>
  <pc:docChgLst>
    <pc:chgData name="Khattab, Sherif" userId="c83b1e15-36f3-4f46-aceb-05aac24c545e" providerId="ADAL" clId="{7C93500A-9C02-1B4B-B507-B54B52B20BD8}"/>
    <pc:docChg chg="delSld">
      <pc:chgData name="Khattab, Sherif" userId="c83b1e15-36f3-4f46-aceb-05aac24c545e" providerId="ADAL" clId="{7C93500A-9C02-1B4B-B507-B54B52B20BD8}" dt="2022-01-13T13:28:26.358" v="0" actId="2696"/>
      <pc:docMkLst>
        <pc:docMk/>
      </pc:docMkLst>
      <pc:sldChg chg="del">
        <pc:chgData name="Khattab, Sherif" userId="c83b1e15-36f3-4f46-aceb-05aac24c545e" providerId="ADAL" clId="{7C93500A-9C02-1B4B-B507-B54B52B20BD8}" dt="2022-01-13T13:28:26.358" v="0" actId="2696"/>
        <pc:sldMkLst>
          <pc:docMk/>
          <pc:sldMk cId="2329144619" sldId="445"/>
        </pc:sldMkLst>
      </pc:sldChg>
      <pc:sldChg chg="del">
        <pc:chgData name="Khattab, Sherif" userId="c83b1e15-36f3-4f46-aceb-05aac24c545e" providerId="ADAL" clId="{7C93500A-9C02-1B4B-B507-B54B52B20BD8}" dt="2022-01-13T13:28:26.358" v="0" actId="2696"/>
        <pc:sldMkLst>
          <pc:docMk/>
          <pc:sldMk cId="1783368962" sldId="448"/>
        </pc:sldMkLst>
      </pc:sldChg>
      <pc:sldChg chg="del">
        <pc:chgData name="Khattab, Sherif" userId="c83b1e15-36f3-4f46-aceb-05aac24c545e" providerId="ADAL" clId="{7C93500A-9C02-1B4B-B507-B54B52B20BD8}" dt="2022-01-13T13:28:26.358" v="0" actId="2696"/>
        <pc:sldMkLst>
          <pc:docMk/>
          <pc:sldMk cId="2276002102" sldId="451"/>
        </pc:sldMkLst>
      </pc:sldChg>
      <pc:sldChg chg="del">
        <pc:chgData name="Khattab, Sherif" userId="c83b1e15-36f3-4f46-aceb-05aac24c545e" providerId="ADAL" clId="{7C93500A-9C02-1B4B-B507-B54B52B20BD8}" dt="2022-01-13T13:28:26.358" v="0" actId="2696"/>
        <pc:sldMkLst>
          <pc:docMk/>
          <pc:sldMk cId="2284980282" sldId="463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AutoShape 1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36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74" name="AutoShape 2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75" name="AutoShape 3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76" name="AutoShape 4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77" name="AutoShape 5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78" name="AutoShape 6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79" name="AutoShape 7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0" name="AutoShape 8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1" name="AutoShape 9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2" name="AutoShape 10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3" name="AutoShape 11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4" name="AutoShape 12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5" name="AutoShape 13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6" name="AutoShape 14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7" name="AutoShape 15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8" name="AutoShape 16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9" name="AutoShape 17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90" name="AutoShape 18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20500" name="Rectangle 19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4999038" cy="3748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sp>
      <p:sp>
        <p:nvSpPr>
          <p:cNvPr id="3092" name="Rectangle 20"/>
          <p:cNvSpPr>
            <a:spLocks noGrp="1" noChangeArrowheads="1"/>
          </p:cNvSpPr>
          <p:nvPr>
            <p:ph type="body"/>
          </p:nvPr>
        </p:nvSpPr>
        <p:spPr bwMode="auto">
          <a:xfrm>
            <a:off x="777875" y="4776788"/>
            <a:ext cx="6188075" cy="450056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noProof="0"/>
          </a:p>
        </p:txBody>
      </p:sp>
      <p:sp>
        <p:nvSpPr>
          <p:cNvPr id="3093" name="Rectangle 21"/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3343275" cy="482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96000"/>
              </a:lnSpc>
              <a:buFont typeface="Times New Roman" pitchFamily="16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16" charset="0"/>
                <a:cs typeface="Arial Unicode MS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094" name="Rectangle 22"/>
          <p:cNvSpPr>
            <a:spLocks noGrp="1" noChangeArrowheads="1"/>
          </p:cNvSpPr>
          <p:nvPr>
            <p:ph type="dt"/>
          </p:nvPr>
        </p:nvSpPr>
        <p:spPr bwMode="auto">
          <a:xfrm>
            <a:off x="4398963" y="0"/>
            <a:ext cx="3343275" cy="482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6000"/>
              </a:lnSpc>
              <a:buFont typeface="Times New Roman" pitchFamily="16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16" charset="0"/>
                <a:cs typeface="Arial Unicode MS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095" name="Rectangle 23"/>
          <p:cNvSpPr>
            <a:spLocks noGrp="1" noChangeArrowheads="1"/>
          </p:cNvSpPr>
          <p:nvPr>
            <p:ph type="ftr"/>
          </p:nvPr>
        </p:nvSpPr>
        <p:spPr bwMode="auto">
          <a:xfrm>
            <a:off x="0" y="9555163"/>
            <a:ext cx="3343275" cy="482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lnSpc>
                <a:spcPct val="96000"/>
              </a:lnSpc>
              <a:buFont typeface="Times New Roman" pitchFamily="16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16" charset="0"/>
                <a:cs typeface="Arial Unicode MS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096" name="Rectangle 24"/>
          <p:cNvSpPr>
            <a:spLocks noGrp="1" noChangeArrowheads="1"/>
          </p:cNvSpPr>
          <p:nvPr>
            <p:ph type="sldNum"/>
          </p:nvPr>
        </p:nvSpPr>
        <p:spPr bwMode="auto">
          <a:xfrm>
            <a:off x="4398963" y="9555163"/>
            <a:ext cx="3343275" cy="482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96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fld id="{6BBF61AC-9675-4DE0-97B3-F33B7A218B95}" type="slidenum">
              <a:rPr lang="en-GB" altLang="en-US"/>
              <a:pPr/>
              <a:t>‹#›</a:t>
            </a:fld>
            <a:endParaRPr lang="en-GB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1pPr>
    <a:lvl2pPr marL="742950" indent="-28575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2pPr>
    <a:lvl3pPr marL="11430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3pPr>
    <a:lvl4pPr marL="16002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4pPr>
    <a:lvl5pPr marL="20574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4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/>
            <a:fld id="{6F003013-6B68-4C51-B3BB-0B7EAE6BB7DE}" type="slidenum">
              <a:rPr lang="en-GB" altLang="en-US">
                <a:solidFill>
                  <a:srgbClr val="000000"/>
                </a:solidFill>
                <a:latin typeface="Times New Roman" panose="02020603050405020304" pitchFamily="18" charset="0"/>
                <a:cs typeface="Arial Unicode MS" panose="020B0604020202020204" pitchFamily="34" charset="-128"/>
              </a:rPr>
              <a:pPr eaLnBrk="1"/>
              <a:t>1</a:t>
            </a:fld>
            <a:endParaRPr lang="en-GB" altLang="en-US">
              <a:solidFill>
                <a:srgbClr val="000000"/>
              </a:solidFill>
              <a:latin typeface="Times New Roman" panose="02020603050405020304" pitchFamily="18" charset="0"/>
              <a:cs typeface="Arial Unicode MS" panose="020B0604020202020204" pitchFamily="34" charset="-128"/>
            </a:endParaRPr>
          </a:p>
        </p:txBody>
      </p:sp>
      <p:sp>
        <p:nvSpPr>
          <p:cNvPr id="21507" name="Text Box 1"/>
          <p:cNvSpPr txBox="1">
            <a:spLocks noChangeArrowheads="1"/>
          </p:cNvSpPr>
          <p:nvPr/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altLang="en-US"/>
          </a:p>
        </p:txBody>
      </p:sp>
      <p:sp>
        <p:nvSpPr>
          <p:cNvPr id="21508" name="Rectangle 2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189663" cy="45021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86636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altLang="en-US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398860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altLang="en-US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425670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altLang="en-US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473200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7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altLang="en-US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00291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altLang="en-US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741670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altLang="en-US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379247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altLang="en-US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950339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347913"/>
            <a:ext cx="10080626" cy="1620837"/>
          </a:xfrm>
          <a:solidFill>
            <a:srgbClr val="00246C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2888" y="4283075"/>
            <a:ext cx="7056437" cy="1931988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CS/COE 1550 – Operating Systems – Sherif Khattab</a:t>
            </a:r>
            <a:endParaRPr lang="en-GB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1796A22-1B43-48CB-B54A-DABBAF976B10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dt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37901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-22225"/>
            <a:ext cx="10096297" cy="736600"/>
          </a:xfrm>
          <a:solidFill>
            <a:srgbClr val="004F9E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14375"/>
            <a:ext cx="10096296" cy="6567487"/>
          </a:xfrm>
        </p:spPr>
        <p:txBody>
          <a:bodyPr>
            <a:normAutofit/>
          </a:bodyPr>
          <a:lstStyle>
            <a:lvl1pPr marL="457200" indent="-457200">
              <a:buFont typeface="Arial" charset="0"/>
              <a:buChar char="•"/>
              <a:defRPr/>
            </a:lvl1pPr>
            <a:lvl2pPr marL="914400" indent="-457200">
              <a:buFont typeface="Arial" charset="0"/>
              <a:buChar char="•"/>
              <a:defRPr/>
            </a:lvl2pPr>
            <a:lvl3pPr marL="1257300" indent="-342900">
              <a:buFont typeface="Arial" charset="0"/>
              <a:buChar char="•"/>
              <a:defRPr/>
            </a:lvl3pPr>
            <a:lvl4pPr marL="1714500" indent="-342900">
              <a:buFont typeface="Arial" charset="0"/>
              <a:buChar char="•"/>
              <a:defRPr/>
            </a:lvl4pPr>
            <a:lvl5pPr marL="2171700" indent="-342900">
              <a:buFont typeface="Arial" charset="0"/>
              <a:buChar char="•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idx="11"/>
          </p:nvPr>
        </p:nvSpPr>
        <p:spPr>
          <a:xfrm>
            <a:off x="2808288" y="7260997"/>
            <a:ext cx="4608512" cy="498475"/>
          </a:xfrm>
        </p:spPr>
        <p:txBody>
          <a:bodyPr/>
          <a:lstStyle/>
          <a:p>
            <a:pPr>
              <a:defRPr/>
            </a:pPr>
            <a:r>
              <a:rPr lang="en-US" dirty="0">
                <a:latin typeface="+mn-lt"/>
              </a:rPr>
              <a:t>CS/COE 1550 – Operating Systems – Sherif Khattab</a:t>
            </a:r>
            <a:endParaRPr lang="en-GB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idx="12"/>
          </p:nvPr>
        </p:nvSpPr>
        <p:spPr>
          <a:xfrm>
            <a:off x="7716838" y="7309077"/>
            <a:ext cx="2316162" cy="501650"/>
          </a:xfrm>
        </p:spPr>
        <p:txBody>
          <a:bodyPr/>
          <a:lstStyle/>
          <a:p>
            <a:fld id="{65E435D9-63B0-4660-8D04-E83F5E2CA2AE}" type="slidenum">
              <a:rPr lang="en-GB" altLang="en-US" smtClean="0"/>
              <a:pPr/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759526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10080625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title text format</a:t>
            </a: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-1" y="723900"/>
            <a:ext cx="10080625" cy="6557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/>
              <a:t>Click to edit the outline text format</a:t>
            </a:r>
          </a:p>
          <a:p>
            <a:pPr lvl="1"/>
            <a:r>
              <a:rPr lang="en-GB" altLang="en-US" dirty="0"/>
              <a:t>Second Outline Level</a:t>
            </a:r>
          </a:p>
          <a:p>
            <a:pPr lvl="2"/>
            <a:r>
              <a:rPr lang="en-GB" altLang="en-US" dirty="0"/>
              <a:t>Third Outline Level</a:t>
            </a:r>
          </a:p>
          <a:p>
            <a:pPr lvl="3"/>
            <a:r>
              <a:rPr lang="en-GB" altLang="en-US" dirty="0"/>
              <a:t>Fourth Outline Level</a:t>
            </a:r>
          </a:p>
          <a:p>
            <a:pPr lvl="4"/>
            <a:r>
              <a:rPr lang="en-GB" altLang="en-US" dirty="0"/>
              <a:t>Fifth Outline Level</a:t>
            </a:r>
          </a:p>
          <a:p>
            <a:pPr lvl="4"/>
            <a:r>
              <a:rPr lang="en-GB" altLang="en-US" dirty="0"/>
              <a:t>Sixth Outline Level</a:t>
            </a:r>
          </a:p>
          <a:p>
            <a:pPr lvl="4"/>
            <a:r>
              <a:rPr lang="en-GB" altLang="en-US" dirty="0"/>
              <a:t>Seventh Outline Level</a:t>
            </a:r>
          </a:p>
          <a:p>
            <a:pPr lvl="4"/>
            <a:r>
              <a:rPr lang="en-GB" altLang="en-US" dirty="0"/>
              <a:t>Eighth Outline Level</a:t>
            </a:r>
          </a:p>
          <a:p>
            <a:pPr lvl="4"/>
            <a:r>
              <a:rPr lang="en-GB" altLang="en-US" dirty="0"/>
              <a:t>Ninth Outline Level</a:t>
            </a:r>
          </a:p>
        </p:txBody>
      </p:sp>
      <p:sp>
        <p:nvSpPr>
          <p:cNvPr id="2" name="Rectangle 3"/>
          <p:cNvSpPr>
            <a:spLocks noGrp="1" noChangeArrowheads="1"/>
          </p:cNvSpPr>
          <p:nvPr>
            <p:ph type="ftr"/>
          </p:nvPr>
        </p:nvSpPr>
        <p:spPr bwMode="auto">
          <a:xfrm>
            <a:off x="2808288" y="7326313"/>
            <a:ext cx="4608512" cy="49847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ctr">
              <a:lnSpc>
                <a:spcPct val="96000"/>
              </a:lnSpc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 smtClean="0">
                <a:solidFill>
                  <a:srgbClr val="000000"/>
                </a:solidFill>
                <a:latin typeface="Times New Roman" pitchFamily="16" charset="0"/>
                <a:cs typeface="Arial" charset="0"/>
              </a:defRPr>
            </a:lvl1pPr>
          </a:lstStyle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 dirty="0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sldNum"/>
          </p:nvPr>
        </p:nvSpPr>
        <p:spPr bwMode="auto">
          <a:xfrm>
            <a:off x="7716838" y="7319963"/>
            <a:ext cx="2316162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6000"/>
              </a:lnSpc>
              <a:defRPr sz="14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</a:lstStyle>
          <a:p>
            <a:fld id="{65E435D9-63B0-4660-8D04-E83F5E2CA2AE}" type="slidenum">
              <a:rPr lang="en-GB" altLang="en-US"/>
              <a:pPr/>
              <a:t>‹#›</a:t>
            </a:fld>
            <a:endParaRPr lang="en-GB" altLang="en-US" dirty="0"/>
          </a:p>
        </p:txBody>
      </p:sp>
      <p:sp>
        <p:nvSpPr>
          <p:cNvPr id="1032" name="Rectangle 8"/>
          <p:cNvSpPr>
            <a:spLocks noGrp="1" noChangeArrowheads="1"/>
          </p:cNvSpPr>
          <p:nvPr>
            <p:ph type="dt"/>
          </p:nvPr>
        </p:nvSpPr>
        <p:spPr bwMode="auto">
          <a:xfrm>
            <a:off x="19049" y="7358063"/>
            <a:ext cx="2316163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84000"/>
              </a:lnSpc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 smtClean="0">
                <a:solidFill>
                  <a:srgbClr val="000000"/>
                </a:solidFill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</p:sldLayoutIdLst>
  <p:hf hdr="0" dt="0"/>
  <p:txStyles>
    <p:titleStyle>
      <a:lvl1pPr algn="ctr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+mj-lt"/>
          <a:ea typeface="+mj-ea"/>
          <a:cs typeface="+mj-cs"/>
        </a:defRPr>
      </a:lvl1pPr>
      <a:lvl2pPr algn="l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cs typeface="Arial" charset="0"/>
        </a:defRPr>
      </a:lvl2pPr>
      <a:lvl3pPr algn="l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cs typeface="Arial" charset="0"/>
        </a:defRPr>
      </a:lvl3pPr>
      <a:lvl4pPr algn="l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cs typeface="Arial" charset="0"/>
        </a:defRPr>
      </a:lvl4pPr>
      <a:lvl5pPr algn="l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cs typeface="Arial" charset="0"/>
        </a:defRPr>
      </a:lvl5pPr>
      <a:lvl6pPr marL="2514600" indent="-228600" algn="l" defTabSz="457200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" charset="0"/>
        </a:defRPr>
      </a:lvl6pPr>
      <a:lvl7pPr marL="2971800" indent="-228600" algn="l" defTabSz="457200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" charset="0"/>
        </a:defRPr>
      </a:lvl7pPr>
      <a:lvl8pPr marL="3429000" indent="-228600" algn="l" defTabSz="457200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" charset="0"/>
        </a:defRPr>
      </a:lvl8pPr>
      <a:lvl9pPr marL="3886200" indent="-228600" algn="l" defTabSz="457200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" charset="0"/>
        </a:defRPr>
      </a:lvl9pPr>
    </p:titleStyle>
    <p:bodyStyle>
      <a:lvl1pPr marL="342900" indent="-342900" algn="l" defTabSz="457200" rtl="0" eaLnBrk="0" fontAlgn="base" hangingPunct="0">
        <a:spcBef>
          <a:spcPct val="0"/>
        </a:spcBef>
        <a:spcAft>
          <a:spcPts val="1425"/>
        </a:spcAft>
        <a:buClr>
          <a:srgbClr val="000000"/>
        </a:buClr>
        <a:buSzPct val="100000"/>
        <a:buFont typeface="Times New Roman" panose="02020603050405020304" pitchFamily="18" charset="0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ct val="0"/>
        </a:spcBef>
        <a:spcAft>
          <a:spcPts val="1138"/>
        </a:spcAft>
        <a:buClr>
          <a:srgbClr val="000000"/>
        </a:buClr>
        <a:buSzPct val="100000"/>
        <a:buFont typeface="Times New Roman" panose="02020603050405020304" pitchFamily="18" charset="0"/>
        <a:defRPr sz="2800">
          <a:solidFill>
            <a:srgbClr val="000000"/>
          </a:solidFill>
          <a:latin typeface="+mn-lt"/>
          <a:cs typeface="+mn-cs"/>
        </a:defRPr>
      </a:lvl2pPr>
      <a:lvl3pPr marL="1143000" indent="-228600" algn="l" defTabSz="457200" rtl="0" eaLnBrk="0" fontAlgn="base" hangingPunct="0">
        <a:spcBef>
          <a:spcPct val="0"/>
        </a:spcBef>
        <a:spcAft>
          <a:spcPts val="850"/>
        </a:spcAft>
        <a:buClr>
          <a:srgbClr val="000000"/>
        </a:buClr>
        <a:buSzPct val="100000"/>
        <a:buFont typeface="Times New Roman" panose="02020603050405020304" pitchFamily="18" charset="0"/>
        <a:defRPr sz="2400">
          <a:solidFill>
            <a:srgbClr val="000000"/>
          </a:solidFill>
          <a:latin typeface="+mn-lt"/>
          <a:cs typeface="+mn-cs"/>
        </a:defRPr>
      </a:lvl3pPr>
      <a:lvl4pPr marL="1600200" indent="-228600" algn="l" defTabSz="457200" rtl="0" eaLnBrk="0" fontAlgn="base" hangingPunct="0">
        <a:spcBef>
          <a:spcPct val="0"/>
        </a:spcBef>
        <a:spcAft>
          <a:spcPts val="575"/>
        </a:spcAft>
        <a:buClr>
          <a:srgbClr val="000000"/>
        </a:buClr>
        <a:buSzPct val="100000"/>
        <a:buFont typeface="Times New Roman" panose="02020603050405020304" pitchFamily="18" charset="0"/>
        <a:defRPr sz="2000">
          <a:solidFill>
            <a:srgbClr val="000000"/>
          </a:solidFill>
          <a:latin typeface="+mn-lt"/>
          <a:cs typeface="+mn-cs"/>
        </a:defRPr>
      </a:lvl4pPr>
      <a:lvl5pPr marL="2057400" indent="-228600" algn="l" defTabSz="457200" rtl="0" eaLnBrk="0" fontAlgn="base" hangingPunct="0"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anose="02020603050405020304" pitchFamily="18" charset="0"/>
        <a:defRPr sz="2000">
          <a:solidFill>
            <a:srgbClr val="000000"/>
          </a:solidFill>
          <a:latin typeface="+mn-lt"/>
          <a:cs typeface="+mn-cs"/>
        </a:defRPr>
      </a:lvl5pPr>
      <a:lvl6pPr marL="2514600" indent="-228600" algn="l" defTabSz="457200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6pPr>
      <a:lvl7pPr marL="2971800" indent="-228600" algn="l" defTabSz="457200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7pPr>
      <a:lvl8pPr marL="3429000" indent="-228600" algn="l" defTabSz="457200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8pPr>
      <a:lvl9pPr marL="3886200" indent="-228600" algn="l" defTabSz="457200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236511"/>
            <a:ext cx="10080625" cy="1520177"/>
          </a:xfrm>
          <a:solidFill>
            <a:srgbClr val="024E9D"/>
          </a:solidFill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600" dirty="0">
                <a:solidFill>
                  <a:srgbClr val="FCB818"/>
                </a:solidFill>
                <a:latin typeface="Helvetica" pitchFamily="2" charset="0"/>
              </a:rPr>
              <a:t>Introduction to Operating Systems</a:t>
            </a:r>
            <a:br>
              <a:rPr lang="en-US" sz="3600" dirty="0">
                <a:solidFill>
                  <a:srgbClr val="FCB818"/>
                </a:solidFill>
                <a:latin typeface="Helvetica" pitchFamily="2" charset="0"/>
              </a:rPr>
            </a:br>
            <a:r>
              <a:rPr lang="en-US" sz="3600" dirty="0">
                <a:solidFill>
                  <a:srgbClr val="FCB818"/>
                </a:solidFill>
                <a:latin typeface="Helvetica" pitchFamily="2" charset="0"/>
              </a:rPr>
              <a:t>CS/COE 1550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3350" y="4283074"/>
            <a:ext cx="9791700" cy="2689225"/>
          </a:xfrm>
        </p:spPr>
        <p:txBody>
          <a:bodyPr>
            <a:normAutofit/>
          </a:bodyPr>
          <a:lstStyle/>
          <a:p>
            <a:r>
              <a:rPr lang="en-US"/>
              <a:t>Fall 2021</a:t>
            </a:r>
          </a:p>
          <a:p>
            <a:pPr eaLnBrk="1">
              <a:lnSpc>
                <a:spcPct val="92000"/>
              </a:lnSpc>
            </a:pPr>
            <a:r>
              <a:rPr lang="en-GB" altLang="en-US" sz="4000"/>
              <a:t>Sherif </a:t>
            </a:r>
            <a:r>
              <a:rPr lang="en-GB" altLang="en-US" sz="4000" dirty="0"/>
              <a:t>Khattab</a:t>
            </a:r>
          </a:p>
          <a:p>
            <a:pPr eaLnBrk="1">
              <a:lnSpc>
                <a:spcPct val="92000"/>
              </a:lnSpc>
            </a:pPr>
            <a:r>
              <a:rPr lang="en-GB" altLang="en-US" dirty="0"/>
              <a:t>ksm73@pitt.edu</a:t>
            </a:r>
          </a:p>
        </p:txBody>
      </p:sp>
      <p:sp>
        <p:nvSpPr>
          <p:cNvPr id="4" name="Rectangle 3"/>
          <p:cNvSpPr/>
          <p:nvPr/>
        </p:nvSpPr>
        <p:spPr>
          <a:xfrm>
            <a:off x="1588" y="7011055"/>
            <a:ext cx="10079037" cy="3471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2000"/>
              </a:lnSpc>
            </a:pPr>
            <a:r>
              <a:rPr lang="en-GB" altLang="en-US" dirty="0">
                <a:solidFill>
                  <a:schemeClr val="tx1"/>
                </a:solidFill>
              </a:rPr>
              <a:t>(Some slides are from </a:t>
            </a:r>
            <a:r>
              <a:rPr lang="en-US" altLang="en-US" b="1" dirty="0" err="1">
                <a:solidFill>
                  <a:schemeClr val="tx1"/>
                </a:solidFill>
                <a:latin typeface="Helvetica" pitchFamily="-84" charset="0"/>
              </a:rPr>
              <a:t>S</a:t>
            </a:r>
            <a:r>
              <a:rPr lang="en-US" b="1" dirty="0" err="1">
                <a:solidFill>
                  <a:schemeClr val="tx1"/>
                </a:solidFill>
                <a:latin typeface="Helvetica" pitchFamily="-84" charset="0"/>
              </a:rPr>
              <a:t>ilberschatz</a:t>
            </a:r>
            <a:r>
              <a:rPr lang="en-US" b="1" dirty="0">
                <a:solidFill>
                  <a:schemeClr val="tx1"/>
                </a:solidFill>
                <a:latin typeface="Helvetica" pitchFamily="-84" charset="0"/>
              </a:rPr>
              <a:t>, Galvin and Gagne ©2013)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65337C4B-56D9-CA45-A58A-0DDC8D509B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13590" y="43178"/>
            <a:ext cx="10080625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8DAB396-41D6-4B4E-AA4E-B2F810803E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9325" y="201474"/>
            <a:ext cx="5619750" cy="1733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036600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BE8916C-EB69-4667-AF1A-9D1E33787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Process Control Block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5DDCB91-BB57-484C-BE54-78DE0A0A47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1" indent="0">
              <a:buNone/>
            </a:pPr>
            <a:r>
              <a:rPr lang="en-US"/>
              <a:t>``Active entities are data structures when viewed from a lower level.’’ </a:t>
            </a:r>
          </a:p>
          <a:p>
            <a:pPr marL="457200" lvl="1" indent="0">
              <a:buNone/>
            </a:pPr>
            <a:r>
              <a:rPr lang="en-US"/>
              <a:t>			Raphael Finkel, University of Kentucky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457395-80CF-454D-82A9-F5F4F0CB1C2C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9BE35F-467A-44E9-B1C6-51C6D0F4ED3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10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2563424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MS PGothic" charset="-128"/>
              </a:rPr>
              <a:t>Process Control Block (PCB)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buFont typeface="Monotype Sorts" charset="2"/>
              <a:buNone/>
            </a:pPr>
            <a:r>
              <a:rPr lang="en-US" altLang="en-US">
                <a:ea typeface="MS PGothic" charset="-128"/>
              </a:rPr>
              <a:t>Information associated with each process </a:t>
            </a:r>
          </a:p>
          <a:p>
            <a:pPr>
              <a:buFont typeface="Monotype Sorts" charset="2"/>
              <a:buNone/>
            </a:pPr>
            <a:r>
              <a:rPr lang="en-US" altLang="en-US">
                <a:ea typeface="MS PGothic" charset="-128"/>
              </a:rPr>
              <a:t>(also called </a:t>
            </a:r>
            <a:r>
              <a:rPr lang="en-US" altLang="en-US" b="1">
                <a:solidFill>
                  <a:srgbClr val="3366FF"/>
                </a:solidFill>
                <a:ea typeface="MS PGothic" charset="-128"/>
              </a:rPr>
              <a:t>task control block</a:t>
            </a:r>
            <a:r>
              <a:rPr lang="en-US" altLang="en-US">
                <a:ea typeface="MS PGothic" charset="-128"/>
              </a:rPr>
              <a:t>)</a:t>
            </a:r>
          </a:p>
          <a:p>
            <a:r>
              <a:rPr lang="en-US" altLang="en-US">
                <a:ea typeface="MS PGothic" charset="-128"/>
              </a:rPr>
              <a:t>Process </a:t>
            </a:r>
            <a:r>
              <a:rPr lang="en-US" altLang="en-US">
                <a:solidFill>
                  <a:srgbClr val="FF0000"/>
                </a:solidFill>
                <a:ea typeface="MS PGothic" charset="-128"/>
              </a:rPr>
              <a:t>state</a:t>
            </a:r>
            <a:r>
              <a:rPr lang="en-US" altLang="en-US">
                <a:ea typeface="MS PGothic" charset="-128"/>
              </a:rPr>
              <a:t> – running, waiting, </a:t>
            </a:r>
            <a:r>
              <a:rPr lang="en-US" altLang="en-US" err="1">
                <a:ea typeface="MS PGothic" charset="-128"/>
              </a:rPr>
              <a:t>etc</a:t>
            </a:r>
            <a:endParaRPr lang="en-US" altLang="en-US">
              <a:ea typeface="MS PGothic" charset="-128"/>
            </a:endParaRPr>
          </a:p>
          <a:p>
            <a:r>
              <a:rPr lang="en-US" altLang="en-US">
                <a:solidFill>
                  <a:srgbClr val="FF0000"/>
                </a:solidFill>
                <a:ea typeface="MS PGothic" charset="-128"/>
              </a:rPr>
              <a:t>Program counter </a:t>
            </a:r>
            <a:r>
              <a:rPr lang="en-US" altLang="en-US">
                <a:ea typeface="MS PGothic" charset="-128"/>
              </a:rPr>
              <a:t>– location of instruction to execute next </a:t>
            </a:r>
          </a:p>
          <a:p>
            <a:r>
              <a:rPr lang="en-US" altLang="en-US">
                <a:ea typeface="MS PGothic" charset="-128"/>
              </a:rPr>
              <a:t>CPU </a:t>
            </a:r>
            <a:r>
              <a:rPr lang="en-US" altLang="en-US">
                <a:solidFill>
                  <a:srgbClr val="FF0000"/>
                </a:solidFill>
                <a:ea typeface="MS PGothic" charset="-128"/>
              </a:rPr>
              <a:t>registers</a:t>
            </a:r>
            <a:r>
              <a:rPr lang="en-US" altLang="en-US">
                <a:ea typeface="MS PGothic" charset="-128"/>
              </a:rPr>
              <a:t> – contents of all process-centric registers</a:t>
            </a:r>
          </a:p>
          <a:p>
            <a:r>
              <a:rPr lang="en-US" altLang="en-US">
                <a:ea typeface="MS PGothic" charset="-128"/>
              </a:rPr>
              <a:t>CPU </a:t>
            </a:r>
            <a:r>
              <a:rPr lang="en-US" altLang="en-US">
                <a:solidFill>
                  <a:srgbClr val="FF0000"/>
                </a:solidFill>
                <a:ea typeface="MS PGothic" charset="-128"/>
              </a:rPr>
              <a:t>scheduling</a:t>
            </a:r>
            <a:r>
              <a:rPr lang="en-US" altLang="en-US">
                <a:ea typeface="MS PGothic" charset="-128"/>
              </a:rPr>
              <a:t> information- priorities, scheduling queue pointers</a:t>
            </a:r>
          </a:p>
          <a:p>
            <a:r>
              <a:rPr lang="en-US" altLang="en-US">
                <a:solidFill>
                  <a:srgbClr val="FF0000"/>
                </a:solidFill>
                <a:ea typeface="MS PGothic" charset="-128"/>
              </a:rPr>
              <a:t>Memory-management</a:t>
            </a:r>
            <a:r>
              <a:rPr lang="en-US" altLang="en-US">
                <a:ea typeface="MS PGothic" charset="-128"/>
              </a:rPr>
              <a:t> information – memory allocated to the process</a:t>
            </a:r>
          </a:p>
          <a:p>
            <a:r>
              <a:rPr lang="en-US" altLang="en-US">
                <a:solidFill>
                  <a:srgbClr val="FF0000"/>
                </a:solidFill>
                <a:ea typeface="MS PGothic" charset="-128"/>
              </a:rPr>
              <a:t>Accounting</a:t>
            </a:r>
            <a:r>
              <a:rPr lang="en-US" altLang="en-US">
                <a:ea typeface="MS PGothic" charset="-128"/>
              </a:rPr>
              <a:t> information – CPU used, clock time elapsed since start, time limits</a:t>
            </a:r>
          </a:p>
          <a:p>
            <a:r>
              <a:rPr lang="en-US" altLang="en-US">
                <a:solidFill>
                  <a:srgbClr val="FF0000"/>
                </a:solidFill>
                <a:ea typeface="MS PGothic" charset="-128"/>
              </a:rPr>
              <a:t>I/O</a:t>
            </a:r>
            <a:r>
              <a:rPr lang="en-US" altLang="en-US">
                <a:ea typeface="MS PGothic" charset="-128"/>
              </a:rPr>
              <a:t> status information – I/O devices allocated to process, list of open files</a:t>
            </a:r>
          </a:p>
          <a:p>
            <a:endParaRPr lang="en-US" altLang="en-US">
              <a:ea typeface="MS PGothic" charset="-128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11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9823157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MS PGothic" charset="-128"/>
              </a:rPr>
              <a:t>Context Switching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291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59" y="862375"/>
            <a:ext cx="9136389" cy="6135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Footer Placeholder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12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4231306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MS PGothic" charset="-128"/>
              </a:rPr>
              <a:t>Context Switch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>
                <a:ea typeface="MS PGothic" charset="-128"/>
              </a:rPr>
              <a:t>When CPU switches to another process, the system must </a:t>
            </a:r>
            <a:r>
              <a:rPr lang="en-US" altLang="en-US" b="1">
                <a:solidFill>
                  <a:srgbClr val="3366FF"/>
                </a:solidFill>
                <a:ea typeface="MS PGothic" charset="-128"/>
              </a:rPr>
              <a:t>save the state </a:t>
            </a:r>
            <a:r>
              <a:rPr lang="en-US" altLang="en-US">
                <a:ea typeface="MS PGothic" charset="-128"/>
              </a:rPr>
              <a:t>of the old process and load the </a:t>
            </a:r>
            <a:r>
              <a:rPr lang="en-US" altLang="en-US" b="1">
                <a:solidFill>
                  <a:srgbClr val="3366FF"/>
                </a:solidFill>
                <a:ea typeface="MS PGothic" charset="-128"/>
              </a:rPr>
              <a:t>saved state </a:t>
            </a:r>
            <a:r>
              <a:rPr lang="en-US" altLang="en-US">
                <a:ea typeface="MS PGothic" charset="-128"/>
              </a:rPr>
              <a:t>for the new process via a </a:t>
            </a:r>
            <a:r>
              <a:rPr lang="en-US" altLang="en-US" b="1">
                <a:solidFill>
                  <a:srgbClr val="3366FF"/>
                </a:solidFill>
                <a:ea typeface="MS PGothic" charset="-128"/>
              </a:rPr>
              <a:t>context switch</a:t>
            </a:r>
            <a:endParaRPr lang="en-US" altLang="en-US">
              <a:ea typeface="MS PGothic" charset="-128"/>
            </a:endParaRPr>
          </a:p>
          <a:p>
            <a:r>
              <a:rPr lang="en-US" altLang="en-US" b="1">
                <a:solidFill>
                  <a:srgbClr val="3366FF"/>
                </a:solidFill>
                <a:ea typeface="MS PGothic" charset="-128"/>
              </a:rPr>
              <a:t>Context </a:t>
            </a:r>
            <a:r>
              <a:rPr lang="en-US" altLang="en-US">
                <a:ea typeface="MS PGothic" charset="-128"/>
              </a:rPr>
              <a:t>of a process represented in the PCB</a:t>
            </a:r>
          </a:p>
          <a:p>
            <a:r>
              <a:rPr lang="en-US" altLang="en-US">
                <a:ea typeface="MS PGothic" charset="-128"/>
              </a:rPr>
              <a:t>Context-switch time is overhead; the system does no useful work while switching</a:t>
            </a:r>
          </a:p>
          <a:p>
            <a:pPr lvl="1"/>
            <a:r>
              <a:rPr lang="en-US" altLang="en-US">
                <a:ea typeface="MS PGothic" charset="-128"/>
              </a:rPr>
              <a:t>The more complex the OS and the PCB </a:t>
            </a:r>
            <a:r>
              <a:rPr lang="en-US" altLang="en-US">
                <a:ea typeface="MS PGothic" charset="-128"/>
                <a:sym typeface="Wingdings" charset="2"/>
              </a:rPr>
              <a:t> the </a:t>
            </a:r>
            <a:r>
              <a:rPr lang="en-US" altLang="en-US">
                <a:ea typeface="MS PGothic" charset="-128"/>
              </a:rPr>
              <a:t>longer the context switch</a:t>
            </a:r>
          </a:p>
          <a:p>
            <a:r>
              <a:rPr lang="en-US" altLang="en-US">
                <a:ea typeface="MS PGothic" charset="-128"/>
              </a:rPr>
              <a:t>Time dependent on hardware support</a:t>
            </a:r>
          </a:p>
          <a:p>
            <a:pPr lvl="1"/>
            <a:r>
              <a:rPr lang="en-US" altLang="en-US">
                <a:ea typeface="MS PGothic" charset="-128"/>
              </a:rPr>
              <a:t>Some hardware provides multiple sets of registers per CPU </a:t>
            </a:r>
            <a:r>
              <a:rPr lang="en-US" altLang="en-US">
                <a:ea typeface="MS PGothic" charset="-128"/>
                <a:sym typeface="Wingdings" charset="2"/>
              </a:rPr>
              <a:t></a:t>
            </a:r>
            <a:r>
              <a:rPr lang="en-US" altLang="en-US">
                <a:ea typeface="MS PGothic" charset="-128"/>
              </a:rPr>
              <a:t> multiple contexts loaded at once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13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553029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EA720-F5B4-463B-B14C-1970BB85B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Announcements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66C52D-9A48-4683-BE7F-268D8DB7FA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Homework 1 is due this Friday at 11:59 pm</a:t>
            </a:r>
          </a:p>
          <a:p>
            <a:r>
              <a:rPr lang="en-US" dirty="0"/>
              <a:t>Recitations started last week</a:t>
            </a:r>
          </a:p>
          <a:p>
            <a:pPr lvl="1"/>
            <a:r>
              <a:rPr lang="en-US" dirty="0"/>
              <a:t>Please watch the videos</a:t>
            </a:r>
          </a:p>
          <a:p>
            <a:r>
              <a:rPr lang="en-US" dirty="0"/>
              <a:t>Lab 1 is due on 9/20 at 11:59 pm</a:t>
            </a:r>
          </a:p>
          <a:p>
            <a:pPr lvl="1"/>
            <a:r>
              <a:rPr lang="en-US" dirty="0"/>
              <a:t>Using GitHub Classroom</a:t>
            </a:r>
          </a:p>
          <a:p>
            <a:pPr lvl="1"/>
            <a:r>
              <a:rPr lang="en-US" dirty="0"/>
              <a:t>Explained in this week’s recitation</a:t>
            </a:r>
          </a:p>
          <a:p>
            <a:r>
              <a:rPr lang="en-US" dirty="0"/>
              <a:t>Steps of a </a:t>
            </a:r>
            <a:r>
              <a:rPr lang="en-US" dirty="0" err="1"/>
              <a:t>Syscall</a:t>
            </a:r>
            <a:r>
              <a:rPr lang="en-US" dirty="0"/>
              <a:t> in detail on Canvas</a:t>
            </a:r>
          </a:p>
          <a:p>
            <a:r>
              <a:rPr lang="en-US" dirty="0"/>
              <a:t>TA Office hours available on </a:t>
            </a:r>
            <a:r>
              <a:rPr lang="en-US"/>
              <a:t>the syllabus </a:t>
            </a:r>
            <a:r>
              <a:rPr lang="en-US" dirty="0"/>
              <a:t>page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01509E-F3AE-471C-8BB2-E55078C4C863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1CF72B-4081-461A-85F0-AEE6A7897B6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2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1519474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48002-AA61-314D-BC80-2BD8F2A30A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happens on a </a:t>
            </a:r>
            <a:r>
              <a:rPr lang="en-US" dirty="0" err="1"/>
              <a:t>syscall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035360-9A14-9245-B7EF-8F36A48390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37205"/>
            <a:ext cx="10096296" cy="6567487"/>
          </a:xfrm>
        </p:spPr>
        <p:txBody>
          <a:bodyPr/>
          <a:lstStyle/>
          <a:p>
            <a:r>
              <a:rPr lang="en-US" dirty="0"/>
              <a:t>System call invocation is very expensive!</a:t>
            </a:r>
          </a:p>
          <a:p>
            <a:pPr lvl="1"/>
            <a:r>
              <a:rPr lang="en-US" dirty="0"/>
              <a:t>Don’t make unnecessary </a:t>
            </a:r>
            <a:r>
              <a:rPr lang="en-US" dirty="0" err="1"/>
              <a:t>syscalls</a:t>
            </a:r>
            <a:r>
              <a:rPr lang="en-US" dirty="0"/>
              <a:t> in your applications.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2C09F9-5D4B-6B44-A3EC-28B8D5A6BCD8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330470-FB09-A349-8CE2-16B9FBAD997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3</a:t>
            </a:fld>
            <a:endParaRPr lang="en-GB" altLang="en-US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4727CE0-02C4-4798-B3F0-99FEFCB05B20}"/>
              </a:ext>
            </a:extLst>
          </p:cNvPr>
          <p:cNvGrpSpPr/>
          <p:nvPr/>
        </p:nvGrpSpPr>
        <p:grpSpPr>
          <a:xfrm>
            <a:off x="-1" y="1928916"/>
            <a:ext cx="10080625" cy="6567487"/>
            <a:chOff x="-1" y="686963"/>
            <a:chExt cx="10080625" cy="6567487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2E407F9-BC2C-084F-B1A6-DD87BC014E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1" y="686963"/>
              <a:ext cx="10080625" cy="6567487"/>
            </a:xfrm>
            <a:prstGeom prst="rect">
              <a:avLst/>
            </a:prstGeom>
          </p:spPr>
        </p:pic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C4083FDE-DD25-D141-9AD0-82E710A65781}"/>
                </a:ext>
              </a:extLst>
            </p:cNvPr>
            <p:cNvSpPr/>
            <p:nvPr/>
          </p:nvSpPr>
          <p:spPr bwMode="auto">
            <a:xfrm>
              <a:off x="8955791" y="2703661"/>
              <a:ext cx="403412" cy="389964"/>
            </a:xfrm>
            <a:prstGeom prst="ellips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6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r>
                <a:rPr kumimoji="0" lang="en-US" sz="1800" b="1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Arial" charset="0"/>
                  <a:cs typeface="Arial" charset="0"/>
                </a:rPr>
                <a:t>1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078D12D8-0110-D043-995C-A746417E446B}"/>
                </a:ext>
              </a:extLst>
            </p:cNvPr>
            <p:cNvSpPr/>
            <p:nvPr/>
          </p:nvSpPr>
          <p:spPr bwMode="auto">
            <a:xfrm>
              <a:off x="1900519" y="3057464"/>
              <a:ext cx="403412" cy="389964"/>
            </a:xfrm>
            <a:prstGeom prst="ellips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6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r>
                <a:rPr lang="en-US" b="1" dirty="0">
                  <a:latin typeface="Arial" charset="0"/>
                  <a:cs typeface="Arial" charset="0"/>
                </a:rPr>
                <a:t>3</a:t>
              </a:r>
              <a:endParaRPr kumimoji="0" 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Arial" charset="0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058FD9C4-E665-2049-BB17-7EE6B5DD44BF}"/>
                </a:ext>
              </a:extLst>
            </p:cNvPr>
            <p:cNvSpPr/>
            <p:nvPr/>
          </p:nvSpPr>
          <p:spPr bwMode="auto">
            <a:xfrm>
              <a:off x="5378732" y="3730984"/>
              <a:ext cx="403412" cy="389964"/>
            </a:xfrm>
            <a:prstGeom prst="ellips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6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r>
                <a:rPr lang="en-US" b="1" dirty="0">
                  <a:latin typeface="Arial" charset="0"/>
                  <a:cs typeface="Arial" charset="0"/>
                </a:rPr>
                <a:t>5</a:t>
              </a:r>
              <a:endParaRPr kumimoji="0" 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Arial" charset="0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F905CB4-67C9-8D44-8467-34DF4B8405D8}"/>
                </a:ext>
              </a:extLst>
            </p:cNvPr>
            <p:cNvSpPr/>
            <p:nvPr/>
          </p:nvSpPr>
          <p:spPr bwMode="auto">
            <a:xfrm>
              <a:off x="8480474" y="2066302"/>
              <a:ext cx="403412" cy="389964"/>
            </a:xfrm>
            <a:prstGeom prst="ellips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6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r>
                <a:rPr lang="en-US" b="1" dirty="0">
                  <a:latin typeface="Arial" charset="0"/>
                  <a:cs typeface="Arial" charset="0"/>
                </a:rPr>
                <a:t>7</a:t>
              </a:r>
              <a:endParaRPr kumimoji="0" 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Arial" charset="0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F8F19235-6571-D14B-947D-10277A76D370}"/>
                </a:ext>
              </a:extLst>
            </p:cNvPr>
            <p:cNvSpPr/>
            <p:nvPr/>
          </p:nvSpPr>
          <p:spPr bwMode="auto">
            <a:xfrm>
              <a:off x="2236697" y="3925966"/>
              <a:ext cx="403412" cy="389964"/>
            </a:xfrm>
            <a:prstGeom prst="ellips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6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r>
                <a:rPr lang="en-US" b="1" dirty="0">
                  <a:latin typeface="Arial" charset="0"/>
                  <a:cs typeface="Arial" charset="0"/>
                </a:rPr>
                <a:t>4</a:t>
              </a:r>
              <a:endParaRPr kumimoji="0" 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Arial" charset="0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2E278A93-495C-C445-9743-F34CBE35FBF0}"/>
                </a:ext>
              </a:extLst>
            </p:cNvPr>
            <p:cNvSpPr/>
            <p:nvPr/>
          </p:nvSpPr>
          <p:spPr bwMode="auto">
            <a:xfrm>
              <a:off x="8242909" y="2879850"/>
              <a:ext cx="640977" cy="389964"/>
            </a:xfrm>
            <a:prstGeom prst="ellips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6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r>
                <a:rPr lang="en-US" b="1" dirty="0">
                  <a:latin typeface="Arial" charset="0"/>
                  <a:cs typeface="Arial" charset="0"/>
                </a:rPr>
                <a:t>10</a:t>
              </a:r>
              <a:endParaRPr kumimoji="0" 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Arial" charset="0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5166B5A-37F6-0542-82A1-FE53457C06AC}"/>
                </a:ext>
              </a:extLst>
            </p:cNvPr>
            <p:cNvSpPr/>
            <p:nvPr/>
          </p:nvSpPr>
          <p:spPr bwMode="auto">
            <a:xfrm>
              <a:off x="3393142" y="3954789"/>
              <a:ext cx="640976" cy="389964"/>
            </a:xfrm>
            <a:prstGeom prst="ellips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6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r>
                <a:rPr lang="en-US" b="1" dirty="0">
                  <a:latin typeface="Arial" charset="0"/>
                  <a:cs typeface="Arial" charset="0"/>
                </a:rPr>
                <a:t>11</a:t>
              </a:r>
              <a:endParaRPr kumimoji="0" 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Arial" charset="0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B89FCA1A-53BB-214E-A7DA-484A416C1D91}"/>
                </a:ext>
              </a:extLst>
            </p:cNvPr>
            <p:cNvSpPr/>
            <p:nvPr/>
          </p:nvSpPr>
          <p:spPr bwMode="auto">
            <a:xfrm>
              <a:off x="2236697" y="2494182"/>
              <a:ext cx="403412" cy="389964"/>
            </a:xfrm>
            <a:prstGeom prst="ellips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6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r>
                <a:rPr lang="en-US" b="1" dirty="0">
                  <a:latin typeface="Arial" charset="0"/>
                  <a:cs typeface="Arial" charset="0"/>
                </a:rPr>
                <a:t>6</a:t>
              </a:r>
              <a:endParaRPr kumimoji="0" 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Arial" charset="0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EE6D9053-B5E7-014D-9124-650BFB8E2C4D}"/>
                </a:ext>
              </a:extLst>
            </p:cNvPr>
            <p:cNvSpPr/>
            <p:nvPr/>
          </p:nvSpPr>
          <p:spPr bwMode="auto">
            <a:xfrm>
              <a:off x="3393141" y="2494182"/>
              <a:ext cx="640977" cy="389964"/>
            </a:xfrm>
            <a:prstGeom prst="ellips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6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r>
                <a:rPr lang="en-US" b="1" dirty="0">
                  <a:latin typeface="Arial" charset="0"/>
                  <a:cs typeface="Arial" charset="0"/>
                </a:rPr>
                <a:t>12</a:t>
              </a:r>
              <a:endParaRPr kumimoji="0" 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Arial" charset="0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BB74DAA1-D1D3-094D-A6D4-6C0F65C80B13}"/>
                </a:ext>
              </a:extLst>
            </p:cNvPr>
            <p:cNvSpPr/>
            <p:nvPr/>
          </p:nvSpPr>
          <p:spPr bwMode="auto">
            <a:xfrm>
              <a:off x="1900519" y="1752352"/>
              <a:ext cx="403412" cy="389964"/>
            </a:xfrm>
            <a:prstGeom prst="ellips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6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r>
                <a:rPr lang="en-US" b="1" dirty="0">
                  <a:latin typeface="Arial" charset="0"/>
                  <a:cs typeface="Arial" charset="0"/>
                </a:rPr>
                <a:t>2</a:t>
              </a:r>
              <a:endParaRPr kumimoji="0" 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Arial" charset="0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2DD93531-5D0E-D84A-80A6-C6103A6E8E92}"/>
                </a:ext>
              </a:extLst>
            </p:cNvPr>
            <p:cNvSpPr/>
            <p:nvPr/>
          </p:nvSpPr>
          <p:spPr bwMode="auto">
            <a:xfrm>
              <a:off x="8596829" y="4120948"/>
              <a:ext cx="403412" cy="389964"/>
            </a:xfrm>
            <a:prstGeom prst="ellips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6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r>
                <a:rPr lang="en-US" b="1" dirty="0">
                  <a:latin typeface="Arial" charset="0"/>
                  <a:cs typeface="Arial" charset="0"/>
                </a:rPr>
                <a:t>8</a:t>
              </a:r>
              <a:endParaRPr kumimoji="0" 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Arial" charset="0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DD9B7C7-7D31-F947-B9D1-DE7E0A552F26}"/>
                </a:ext>
              </a:extLst>
            </p:cNvPr>
            <p:cNvSpPr/>
            <p:nvPr/>
          </p:nvSpPr>
          <p:spPr bwMode="auto">
            <a:xfrm>
              <a:off x="9300474" y="5082741"/>
              <a:ext cx="403412" cy="389964"/>
            </a:xfrm>
            <a:prstGeom prst="ellips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6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r>
                <a:rPr lang="en-US" b="1" dirty="0">
                  <a:latin typeface="Arial" charset="0"/>
                  <a:cs typeface="Arial" charset="0"/>
                </a:rPr>
                <a:t>9</a:t>
              </a:r>
              <a:endParaRPr kumimoji="0" 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Arial" charset="0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21D8331-A69A-4DEE-82C0-04E9339865AD}"/>
                </a:ext>
              </a:extLst>
            </p:cNvPr>
            <p:cNvSpPr/>
            <p:nvPr/>
          </p:nvSpPr>
          <p:spPr bwMode="auto">
            <a:xfrm>
              <a:off x="9263785" y="2761805"/>
              <a:ext cx="769215" cy="292426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6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r>
                <a:rPr lang="en-US" sz="1100" dirty="0" err="1">
                  <a:latin typeface="Arial" charset="0"/>
                  <a:cs typeface="Arial" charset="0"/>
                </a:rPr>
                <a:t>e</a:t>
              </a:r>
              <a:r>
                <a:rPr kumimoji="0" lang="en-US" sz="1100" b="0" i="0" u="none" strike="noStrike" cap="none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latin typeface="Arial" charset="0"/>
                  <a:cs typeface="Arial" charset="0"/>
                </a:rPr>
                <a:t>ax</a:t>
              </a:r>
              <a:r>
                <a:rPr kumimoji="0" lang="en-US" sz="11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Arial" charset="0"/>
                  <a:cs typeface="Arial" charset="0"/>
                </a:rPr>
                <a:t> </a:t>
              </a:r>
              <a:r>
                <a:rPr lang="en-US" sz="1100" dirty="0">
                  <a:latin typeface="Arial" charset="0"/>
                  <a:cs typeface="Arial" charset="0"/>
                </a:rPr>
                <a:t>&lt;-- 1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29B52FE-2780-49F0-9C88-A70CE0E108D6}"/>
                </a:ext>
              </a:extLst>
            </p:cNvPr>
            <p:cNvSpPr/>
            <p:nvPr/>
          </p:nvSpPr>
          <p:spPr bwMode="auto">
            <a:xfrm>
              <a:off x="3061269" y="1935216"/>
              <a:ext cx="331872" cy="262172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6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r>
                <a:rPr lang="en-US" sz="2000" dirty="0">
                  <a:latin typeface="Arial" charset="0"/>
                  <a:cs typeface="Arial" charset="0"/>
                </a:rPr>
                <a:t>1</a:t>
              </a:r>
              <a:endParaRPr kumimoji="0" 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Arial" charset="0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4363941-E39A-4627-B7F3-4F12EB886127}"/>
                </a:ext>
              </a:extLst>
            </p:cNvPr>
            <p:cNvSpPr/>
            <p:nvPr/>
          </p:nvSpPr>
          <p:spPr bwMode="auto">
            <a:xfrm>
              <a:off x="9265025" y="3073886"/>
              <a:ext cx="767975" cy="241300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6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r>
                <a:rPr lang="en-US" sz="1800" dirty="0">
                  <a:latin typeface="Arial" charset="0"/>
                  <a:cs typeface="Arial" charset="0"/>
                </a:rPr>
                <a:t>i</a:t>
              </a: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Arial" charset="0"/>
                  <a:cs typeface="Arial" charset="0"/>
                </a:rPr>
                <a:t>nt 64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730087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5BBB6-959F-40E6-A20C-5445412B2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Muddiest Points (1/2)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C9B747-BBAE-4E18-B791-34054CFE07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algn="l"/>
            <a:r>
              <a:rPr lang="en-US" b="0" i="0" dirty="0">
                <a:solidFill>
                  <a:srgbClr val="38556A"/>
                </a:solidFill>
                <a:effectLst/>
                <a:latin typeface="Source Sans Pro" panose="020B0503030403020204" pitchFamily="34" charset="0"/>
              </a:rPr>
              <a:t>Does each </a:t>
            </a:r>
            <a:r>
              <a:rPr lang="en-US" b="0" i="0" dirty="0" err="1">
                <a:solidFill>
                  <a:srgbClr val="38556A"/>
                </a:solidFill>
                <a:effectLst/>
                <a:latin typeface="Source Sans Pro" panose="020B0503030403020204" pitchFamily="34" charset="0"/>
              </a:rPr>
              <a:t>syscall</a:t>
            </a:r>
            <a:r>
              <a:rPr lang="en-US" b="0" i="0" dirty="0">
                <a:solidFill>
                  <a:srgbClr val="38556A"/>
                </a:solidFill>
                <a:effectLst/>
                <a:latin typeface="Source Sans Pro" panose="020B0503030403020204" pitchFamily="34" charset="0"/>
              </a:rPr>
              <a:t> and/or interrupt essentially cause a context switch? Also the code at the end was a bit confusing, is </a:t>
            </a:r>
            <a:r>
              <a:rPr lang="en-US" b="0" i="0" dirty="0" err="1">
                <a:solidFill>
                  <a:srgbClr val="38556A"/>
                </a:solidFill>
                <a:effectLst/>
                <a:latin typeface="Source Sans Pro" panose="020B0503030403020204" pitchFamily="34" charset="0"/>
              </a:rPr>
              <a:t>main.c</a:t>
            </a:r>
            <a:r>
              <a:rPr lang="en-US" b="0" i="0" dirty="0">
                <a:solidFill>
                  <a:srgbClr val="38556A"/>
                </a:solidFill>
                <a:effectLst/>
                <a:latin typeface="Source Sans Pro" panose="020B0503030403020204" pitchFamily="34" charset="0"/>
              </a:rPr>
              <a:t> what </a:t>
            </a:r>
            <a:r>
              <a:rPr lang="en-US" b="0" i="0" dirty="0" err="1">
                <a:solidFill>
                  <a:srgbClr val="38556A"/>
                </a:solidFill>
                <a:effectLst/>
                <a:latin typeface="Source Sans Pro" panose="020B0503030403020204" pitchFamily="34" charset="0"/>
              </a:rPr>
              <a:t>cpu</a:t>
            </a:r>
            <a:r>
              <a:rPr lang="en-US" b="0" i="0" dirty="0">
                <a:solidFill>
                  <a:srgbClr val="38556A"/>
                </a:solidFill>
                <a:effectLst/>
                <a:latin typeface="Source Sans Pro" panose="020B0503030403020204" pitchFamily="34" charset="0"/>
              </a:rPr>
              <a:t> begins executing on boot up?</a:t>
            </a:r>
          </a:p>
          <a:p>
            <a:pPr algn="l"/>
            <a:r>
              <a:rPr lang="en-US" b="0" i="0" dirty="0">
                <a:solidFill>
                  <a:srgbClr val="38556A"/>
                </a:solidFill>
                <a:effectLst/>
                <a:latin typeface="Source Sans Pro" panose="020B0503030403020204" pitchFamily="34" charset="0"/>
              </a:rPr>
              <a:t>How and why do we pass parameters to the OS</a:t>
            </a:r>
          </a:p>
          <a:p>
            <a:pPr algn="l"/>
            <a:r>
              <a:rPr lang="en-US" b="0" i="0" dirty="0">
                <a:solidFill>
                  <a:srgbClr val="38556A"/>
                </a:solidFill>
                <a:effectLst/>
                <a:latin typeface="Source Sans Pro" panose="020B0503030403020204" pitchFamily="34" charset="0"/>
              </a:rPr>
              <a:t>Are the functions in the hardware picture all pointed to by the IDT or are there other functions in there (like one for each </a:t>
            </a:r>
            <a:r>
              <a:rPr lang="en-US" b="0" i="0" dirty="0" err="1">
                <a:solidFill>
                  <a:srgbClr val="38556A"/>
                </a:solidFill>
                <a:effectLst/>
                <a:latin typeface="Source Sans Pro" panose="020B0503030403020204" pitchFamily="34" charset="0"/>
              </a:rPr>
              <a:t>syscall</a:t>
            </a:r>
            <a:r>
              <a:rPr lang="en-US" b="0" i="0" dirty="0">
                <a:solidFill>
                  <a:srgbClr val="38556A"/>
                </a:solidFill>
                <a:effectLst/>
                <a:latin typeface="Source Sans Pro" panose="020B0503030403020204" pitchFamily="34" charset="0"/>
              </a:rPr>
              <a:t>) &amp; also </a:t>
            </a:r>
            <a:r>
              <a:rPr lang="en-US" b="0" i="0" dirty="0" err="1">
                <a:solidFill>
                  <a:srgbClr val="38556A"/>
                </a:solidFill>
                <a:effectLst/>
                <a:latin typeface="Source Sans Pro" panose="020B0503030403020204" pitchFamily="34" charset="0"/>
              </a:rPr>
              <a:t>Syscall</a:t>
            </a:r>
            <a:r>
              <a:rPr lang="en-US" b="0" i="0" dirty="0">
                <a:solidFill>
                  <a:srgbClr val="38556A"/>
                </a:solidFill>
                <a:effectLst/>
                <a:latin typeface="Source Sans Pro" panose="020B0503030403020204" pitchFamily="34" charset="0"/>
              </a:rPr>
              <a:t> Parameter Passing</a:t>
            </a:r>
          </a:p>
          <a:p>
            <a:pPr algn="l"/>
            <a:r>
              <a:rPr lang="en-US" b="0" i="0" dirty="0">
                <a:solidFill>
                  <a:srgbClr val="38556A"/>
                </a:solidFill>
                <a:effectLst/>
                <a:latin typeface="Source Sans Pro" panose="020B0503030403020204" pitchFamily="34" charset="0"/>
              </a:rPr>
              <a:t>The IDT initialization is a bit weird.</a:t>
            </a:r>
          </a:p>
          <a:p>
            <a:pPr algn="l"/>
            <a:r>
              <a:rPr lang="en-US" b="0" i="0" dirty="0">
                <a:solidFill>
                  <a:srgbClr val="38556A"/>
                </a:solidFill>
                <a:effectLst/>
                <a:latin typeface="Source Sans Pro" panose="020B0503030403020204" pitchFamily="34" charset="0"/>
              </a:rPr>
              <a:t>Are all interrupts </a:t>
            </a:r>
            <a:r>
              <a:rPr lang="en-US" b="0" i="0" dirty="0" err="1">
                <a:solidFill>
                  <a:srgbClr val="38556A"/>
                </a:solidFill>
                <a:effectLst/>
                <a:latin typeface="Source Sans Pro" panose="020B0503030403020204" pitchFamily="34" charset="0"/>
              </a:rPr>
              <a:t>syscalls</a:t>
            </a:r>
            <a:r>
              <a:rPr lang="en-US" b="0" i="0" dirty="0">
                <a:solidFill>
                  <a:srgbClr val="38556A"/>
                </a:solidFill>
                <a:effectLst/>
                <a:latin typeface="Source Sans Pro" panose="020B0503030403020204" pitchFamily="34" charset="0"/>
              </a:rPr>
              <a:t> but not all </a:t>
            </a:r>
            <a:r>
              <a:rPr lang="en-US" b="0" i="0" dirty="0" err="1">
                <a:solidFill>
                  <a:srgbClr val="38556A"/>
                </a:solidFill>
                <a:effectLst/>
                <a:latin typeface="Source Sans Pro" panose="020B0503030403020204" pitchFamily="34" charset="0"/>
              </a:rPr>
              <a:t>syscalls</a:t>
            </a:r>
            <a:r>
              <a:rPr lang="en-US" b="0" i="0" dirty="0">
                <a:solidFill>
                  <a:srgbClr val="38556A"/>
                </a:solidFill>
                <a:effectLst/>
                <a:latin typeface="Source Sans Pro" panose="020B0503030403020204" pitchFamily="34" charset="0"/>
              </a:rPr>
              <a:t> are interrupts?</a:t>
            </a:r>
          </a:p>
          <a:p>
            <a:pPr algn="l"/>
            <a:r>
              <a:rPr lang="en-US" b="0" i="0" dirty="0">
                <a:solidFill>
                  <a:srgbClr val="38556A"/>
                </a:solidFill>
                <a:effectLst/>
                <a:latin typeface="Source Sans Pro" panose="020B0503030403020204" pitchFamily="34" charset="0"/>
              </a:rPr>
              <a:t>So is a </a:t>
            </a:r>
            <a:r>
              <a:rPr lang="en-US" b="0" i="0" dirty="0" err="1">
                <a:solidFill>
                  <a:srgbClr val="38556A"/>
                </a:solidFill>
                <a:effectLst/>
                <a:latin typeface="Source Sans Pro" panose="020B0503030403020204" pitchFamily="34" charset="0"/>
              </a:rPr>
              <a:t>syscall</a:t>
            </a:r>
            <a:r>
              <a:rPr lang="en-US" b="0" i="0" dirty="0">
                <a:solidFill>
                  <a:srgbClr val="38556A"/>
                </a:solidFill>
                <a:effectLst/>
                <a:latin typeface="Source Sans Pro" panose="020B0503030403020204" pitchFamily="34" charset="0"/>
              </a:rPr>
              <a:t> just like an interrupt, except with more possible functions to chose from?</a:t>
            </a:r>
          </a:p>
          <a:p>
            <a:pPr algn="l"/>
            <a:r>
              <a:rPr lang="en-US" b="0" i="0" dirty="0">
                <a:solidFill>
                  <a:srgbClr val="38556A"/>
                </a:solidFill>
                <a:effectLst/>
                <a:latin typeface="Source Sans Pro" panose="020B0503030403020204" pitchFamily="34" charset="0"/>
              </a:rPr>
              <a:t>IDT is a little confusing, does it work similar to the </a:t>
            </a:r>
            <a:r>
              <a:rPr lang="en-US" b="0" i="0" dirty="0" err="1">
                <a:solidFill>
                  <a:srgbClr val="38556A"/>
                </a:solidFill>
                <a:effectLst/>
                <a:latin typeface="Source Sans Pro" panose="020B0503030403020204" pitchFamily="34" charset="0"/>
              </a:rPr>
              <a:t>syscall</a:t>
            </a:r>
            <a:r>
              <a:rPr lang="en-US" b="0" i="0" dirty="0">
                <a:solidFill>
                  <a:srgbClr val="38556A"/>
                </a:solidFill>
                <a:effectLst/>
                <a:latin typeface="Source Sans Pro" panose="020B0503030403020204" pitchFamily="34" charset="0"/>
              </a:rPr>
              <a:t> table, but with all interrupts?</a:t>
            </a:r>
          </a:p>
          <a:p>
            <a:pPr algn="l"/>
            <a:r>
              <a:rPr lang="en-US" b="0" i="0" dirty="0">
                <a:solidFill>
                  <a:srgbClr val="38556A"/>
                </a:solidFill>
                <a:effectLst/>
                <a:latin typeface="Source Sans Pro" panose="020B0503030403020204" pitchFamily="34" charset="0"/>
              </a:rPr>
              <a:t>Adding new </a:t>
            </a:r>
            <a:r>
              <a:rPr lang="en-US" b="0" i="0" dirty="0" err="1">
                <a:solidFill>
                  <a:srgbClr val="38556A"/>
                </a:solidFill>
                <a:effectLst/>
                <a:latin typeface="Source Sans Pro" panose="020B0503030403020204" pitchFamily="34" charset="0"/>
              </a:rPr>
              <a:t>syscalls</a:t>
            </a:r>
            <a:endParaRPr lang="en-US" b="0" i="0" dirty="0">
              <a:solidFill>
                <a:srgbClr val="38556A"/>
              </a:solidFill>
              <a:effectLst/>
              <a:latin typeface="Source Sans Pro" panose="020B0503030403020204" pitchFamily="34" charset="0"/>
            </a:endParaRPr>
          </a:p>
          <a:p>
            <a:pPr algn="l"/>
            <a:r>
              <a:rPr lang="en-US" b="0" i="0" dirty="0">
                <a:solidFill>
                  <a:srgbClr val="38556A"/>
                </a:solidFill>
                <a:effectLst/>
                <a:latin typeface="Source Sans Pro" panose="020B0503030403020204" pitchFamily="34" charset="0"/>
              </a:rPr>
              <a:t>Why are f8() and f9() able to add a </a:t>
            </a:r>
            <a:r>
              <a:rPr lang="en-US" b="0" i="0" dirty="0" err="1">
                <a:solidFill>
                  <a:srgbClr val="38556A"/>
                </a:solidFill>
                <a:effectLst/>
                <a:latin typeface="Source Sans Pro" panose="020B0503030403020204" pitchFamily="34" charset="0"/>
              </a:rPr>
              <a:t>syscall</a:t>
            </a:r>
            <a:r>
              <a:rPr lang="en-US" b="0" i="0" dirty="0">
                <a:solidFill>
                  <a:srgbClr val="38556A"/>
                </a:solidFill>
                <a:effectLst/>
                <a:latin typeface="Source Sans Pro" panose="020B0503030403020204" pitchFamily="34" charset="0"/>
              </a:rPr>
              <a:t>?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F1983D-93D4-470D-84CB-C10D2ABC1B7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DE97C1-596F-4F29-B640-1484A298C41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4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1234025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637694-3754-47F8-A549-46F87BEE79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Muddiest Points (2/2)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60B2BC-5A0A-477E-8F6D-BCF565D486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algn="l"/>
            <a:r>
              <a:rPr lang="en-US" b="0" i="0" dirty="0">
                <a:solidFill>
                  <a:srgbClr val="38556A"/>
                </a:solidFill>
                <a:effectLst/>
                <a:latin typeface="Source Sans Pro" panose="020B0503030403020204" pitchFamily="34" charset="0"/>
              </a:rPr>
              <a:t>What is the </a:t>
            </a:r>
            <a:r>
              <a:rPr lang="en-US" b="0" i="0" dirty="0" err="1">
                <a:solidFill>
                  <a:srgbClr val="38556A"/>
                </a:solidFill>
                <a:effectLst/>
                <a:latin typeface="Source Sans Pro" panose="020B0503030403020204" pitchFamily="34" charset="0"/>
              </a:rPr>
              <a:t>kernal</a:t>
            </a:r>
            <a:r>
              <a:rPr lang="en-US" b="0" i="0" dirty="0">
                <a:solidFill>
                  <a:srgbClr val="38556A"/>
                </a:solidFill>
                <a:effectLst/>
                <a:latin typeface="Source Sans Pro" panose="020B0503030403020204" pitchFamily="34" charset="0"/>
              </a:rPr>
              <a:t> mode actually used for? As in, what is its purpose as opposed to keeping the CPU in one mode</a:t>
            </a:r>
          </a:p>
          <a:p>
            <a:pPr algn="l"/>
            <a:r>
              <a:rPr lang="en-US" b="0" i="0" dirty="0">
                <a:solidFill>
                  <a:srgbClr val="38556A"/>
                </a:solidFill>
                <a:effectLst/>
                <a:latin typeface="Source Sans Pro" panose="020B0503030403020204" pitchFamily="34" charset="0"/>
              </a:rPr>
              <a:t>Can you go over what trap does again?</a:t>
            </a:r>
          </a:p>
          <a:p>
            <a:pPr algn="l"/>
            <a:r>
              <a:rPr lang="en-US" b="0" i="0" dirty="0">
                <a:solidFill>
                  <a:srgbClr val="38556A"/>
                </a:solidFill>
                <a:effectLst/>
                <a:latin typeface="Source Sans Pro" panose="020B0503030403020204" pitchFamily="34" charset="0"/>
              </a:rPr>
              <a:t>Since interrupts are electric signals, is it possible to overload/harm a CPU with too many interrupts? Also, what makes one CPU more powerful than an another: is it related to the amount of interrupts it can handle or how many cores it has?</a:t>
            </a:r>
          </a:p>
          <a:p>
            <a:pPr algn="l"/>
            <a:r>
              <a:rPr lang="en-US" b="0" i="0" dirty="0">
                <a:solidFill>
                  <a:srgbClr val="38556A"/>
                </a:solidFill>
                <a:effectLst/>
                <a:latin typeface="Source Sans Pro" panose="020B0503030403020204" pitchFamily="34" charset="0"/>
              </a:rPr>
              <a:t>is it easy for virus to gain access to kernel mode?</a:t>
            </a:r>
          </a:p>
          <a:p>
            <a:pPr algn="l"/>
            <a:r>
              <a:rPr lang="en-US" b="0" i="0" dirty="0">
                <a:solidFill>
                  <a:srgbClr val="38556A"/>
                </a:solidFill>
                <a:effectLst/>
                <a:latin typeface="Source Sans Pro" panose="020B0503030403020204" pitchFamily="34" charset="0"/>
              </a:rPr>
              <a:t>Can you only have as many system calls as the </a:t>
            </a:r>
            <a:r>
              <a:rPr lang="en-US" b="0" i="0" dirty="0" err="1">
                <a:solidFill>
                  <a:srgbClr val="38556A"/>
                </a:solidFill>
                <a:effectLst/>
                <a:latin typeface="Source Sans Pro" panose="020B0503030403020204" pitchFamily="34" charset="0"/>
              </a:rPr>
              <a:t>idt</a:t>
            </a:r>
            <a:r>
              <a:rPr lang="en-US" b="0" i="0" dirty="0">
                <a:solidFill>
                  <a:srgbClr val="38556A"/>
                </a:solidFill>
                <a:effectLst/>
                <a:latin typeface="Source Sans Pro" panose="020B0503030403020204" pitchFamily="34" charset="0"/>
              </a:rPr>
              <a:t> can store?</a:t>
            </a:r>
          </a:p>
          <a:p>
            <a:pPr algn="l"/>
            <a:r>
              <a:rPr lang="en-US" b="0" i="0" dirty="0">
                <a:solidFill>
                  <a:srgbClr val="38556A"/>
                </a:solidFill>
                <a:effectLst/>
                <a:latin typeface="Source Sans Pro" panose="020B0503030403020204" pitchFamily="34" charset="0"/>
              </a:rPr>
              <a:t>Are there any differences in speed between software and hardware interrupts?</a:t>
            </a:r>
          </a:p>
          <a:p>
            <a:pPr algn="l"/>
            <a:r>
              <a:rPr lang="en-US" b="0" i="0" dirty="0">
                <a:solidFill>
                  <a:srgbClr val="38556A"/>
                </a:solidFill>
                <a:effectLst/>
                <a:latin typeface="Source Sans Pro" panose="020B0503030403020204" pitchFamily="34" charset="0"/>
              </a:rPr>
              <a:t>Why does the </a:t>
            </a:r>
            <a:r>
              <a:rPr lang="en-US" b="0" i="0" dirty="0" err="1">
                <a:solidFill>
                  <a:srgbClr val="38556A"/>
                </a:solidFill>
                <a:effectLst/>
                <a:latin typeface="Source Sans Pro" panose="020B0503030403020204" pitchFamily="34" charset="0"/>
              </a:rPr>
              <a:t>idt</a:t>
            </a:r>
            <a:r>
              <a:rPr lang="en-US" b="0" i="0" dirty="0">
                <a:solidFill>
                  <a:srgbClr val="38556A"/>
                </a:solidFill>
                <a:effectLst/>
                <a:latin typeface="Source Sans Pro" panose="020B0503030403020204" pitchFamily="34" charset="0"/>
              </a:rPr>
              <a:t> increase the number of memory accesses for a </a:t>
            </a:r>
            <a:r>
              <a:rPr lang="en-US" b="0" i="0" dirty="0" err="1">
                <a:solidFill>
                  <a:srgbClr val="38556A"/>
                </a:solidFill>
                <a:effectLst/>
                <a:latin typeface="Source Sans Pro" panose="020B0503030403020204" pitchFamily="34" charset="0"/>
              </a:rPr>
              <a:t>syscall</a:t>
            </a:r>
            <a:r>
              <a:rPr lang="en-US" b="0" i="0" dirty="0">
                <a:solidFill>
                  <a:srgbClr val="38556A"/>
                </a:solidFill>
                <a:effectLst/>
                <a:latin typeface="Source Sans Pro" panose="020B0503030403020204" pitchFamily="34" charset="0"/>
              </a:rPr>
              <a:t> by pointing to a function that calls the </a:t>
            </a:r>
            <a:r>
              <a:rPr lang="en-US" b="0" i="0" dirty="0" err="1">
                <a:solidFill>
                  <a:srgbClr val="38556A"/>
                </a:solidFill>
                <a:effectLst/>
                <a:latin typeface="Source Sans Pro" panose="020B0503030403020204" pitchFamily="34" charset="0"/>
              </a:rPr>
              <a:t>syscall</a:t>
            </a:r>
            <a:r>
              <a:rPr lang="en-US" b="0" i="0" dirty="0">
                <a:solidFill>
                  <a:srgbClr val="38556A"/>
                </a:solidFill>
                <a:effectLst/>
                <a:latin typeface="Source Sans Pro" panose="020B0503030403020204" pitchFamily="34" charset="0"/>
              </a:rPr>
              <a:t>, instead of pointing directly to the </a:t>
            </a:r>
            <a:r>
              <a:rPr lang="en-US" b="0" i="0" dirty="0" err="1">
                <a:solidFill>
                  <a:srgbClr val="38556A"/>
                </a:solidFill>
                <a:effectLst/>
                <a:latin typeface="Source Sans Pro" panose="020B0503030403020204" pitchFamily="34" charset="0"/>
              </a:rPr>
              <a:t>syscall</a:t>
            </a:r>
            <a:r>
              <a:rPr lang="en-US" b="0" i="0" dirty="0">
                <a:solidFill>
                  <a:srgbClr val="38556A"/>
                </a:solidFill>
                <a:effectLst/>
                <a:latin typeface="Source Sans Pro" panose="020B0503030403020204" pitchFamily="34" charset="0"/>
              </a:rPr>
              <a:t>? i.e. why isn't the </a:t>
            </a:r>
            <a:r>
              <a:rPr lang="en-US" b="0" i="0" dirty="0" err="1">
                <a:solidFill>
                  <a:srgbClr val="38556A"/>
                </a:solidFill>
                <a:effectLst/>
                <a:latin typeface="Source Sans Pro" panose="020B0503030403020204" pitchFamily="34" charset="0"/>
              </a:rPr>
              <a:t>syscall</a:t>
            </a:r>
            <a:r>
              <a:rPr lang="en-US" b="0" i="0" dirty="0">
                <a:solidFill>
                  <a:srgbClr val="38556A"/>
                </a:solidFill>
                <a:effectLst/>
                <a:latin typeface="Source Sans Pro" panose="020B0503030403020204" pitchFamily="34" charset="0"/>
              </a:rPr>
              <a:t> table just a section in the </a:t>
            </a:r>
            <a:r>
              <a:rPr lang="en-US" b="0" i="0" dirty="0" err="1">
                <a:solidFill>
                  <a:srgbClr val="38556A"/>
                </a:solidFill>
                <a:effectLst/>
                <a:latin typeface="Source Sans Pro" panose="020B0503030403020204" pitchFamily="34" charset="0"/>
              </a:rPr>
              <a:t>idt</a:t>
            </a:r>
            <a:r>
              <a:rPr lang="en-US" b="0" i="0" dirty="0">
                <a:solidFill>
                  <a:srgbClr val="38556A"/>
                </a:solidFill>
                <a:effectLst/>
                <a:latin typeface="Source Sans Pro" panose="020B0503030403020204" pitchFamily="34" charset="0"/>
              </a:rPr>
              <a:t>?</a:t>
            </a:r>
          </a:p>
          <a:p>
            <a:pPr algn="l"/>
            <a:r>
              <a:rPr lang="en-US" b="0" i="0" dirty="0">
                <a:solidFill>
                  <a:srgbClr val="38556A"/>
                </a:solidFill>
                <a:effectLst/>
                <a:latin typeface="Source Sans Pro" panose="020B0503030403020204" pitchFamily="34" charset="0"/>
              </a:rPr>
              <a:t>Is the interrupt # always the same regardless of which piece of hardware?</a:t>
            </a:r>
          </a:p>
          <a:p>
            <a:pPr algn="l"/>
            <a:r>
              <a:rPr lang="en-US" b="0" i="0" dirty="0">
                <a:solidFill>
                  <a:srgbClr val="38556A"/>
                </a:solidFill>
                <a:effectLst/>
                <a:latin typeface="Source Sans Pro" panose="020B0503030403020204" pitchFamily="34" charset="0"/>
              </a:rPr>
              <a:t>The atomic part or the differences of interrupts that can be interrupted</a:t>
            </a:r>
          </a:p>
          <a:p>
            <a:r>
              <a:rPr lang="en-US" b="0" i="0" dirty="0">
                <a:solidFill>
                  <a:srgbClr val="38556A"/>
                </a:solidFill>
                <a:effectLst/>
                <a:latin typeface="Source Sans Pro" panose="020B0503030403020204" pitchFamily="34" charset="0"/>
              </a:rPr>
              <a:t>How a boot virus works</a:t>
            </a:r>
          </a:p>
          <a:p>
            <a:pPr algn="l"/>
            <a:r>
              <a:rPr lang="en-US" b="0" i="0" dirty="0">
                <a:solidFill>
                  <a:srgbClr val="38556A"/>
                </a:solidFill>
                <a:effectLst/>
                <a:latin typeface="Source Sans Pro" panose="020B0503030403020204" pitchFamily="34" charset="0"/>
              </a:rPr>
              <a:t>What is the biggest difference between the System Call table and the IDT? They both provide addresses for interrupt service routines?</a:t>
            </a:r>
          </a:p>
          <a:p>
            <a:pPr algn="l"/>
            <a:r>
              <a:rPr lang="en-US" b="0" i="0" dirty="0">
                <a:solidFill>
                  <a:srgbClr val="38556A"/>
                </a:solidFill>
                <a:effectLst/>
                <a:latin typeface="Source Sans Pro" panose="020B0503030403020204" pitchFamily="34" charset="0"/>
              </a:rPr>
              <a:t>I'm curious why you would want to add a new </a:t>
            </a:r>
            <a:r>
              <a:rPr lang="en-US" b="0" i="0" dirty="0" err="1">
                <a:solidFill>
                  <a:srgbClr val="38556A"/>
                </a:solidFill>
                <a:effectLst/>
                <a:latin typeface="Source Sans Pro" panose="020B0503030403020204" pitchFamily="34" charset="0"/>
              </a:rPr>
              <a:t>syscall</a:t>
            </a:r>
            <a:r>
              <a:rPr lang="en-US" b="0" i="0" dirty="0">
                <a:solidFill>
                  <a:srgbClr val="38556A"/>
                </a:solidFill>
                <a:effectLst/>
                <a:latin typeface="Source Sans Pro" panose="020B0503030403020204" pitchFamily="34" charset="0"/>
              </a:rPr>
              <a:t> and if there is a limit to the amount of these that could be added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A50DB0-75B0-40AD-925D-D21542E5009E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ABEFB2-4FFF-4538-8905-E57E6EF347A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5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3555990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MS PGothic" charset="-128"/>
              </a:rPr>
              <a:t>Process Concept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90000"/>
              </a:lnSpc>
            </a:pPr>
            <a:r>
              <a:rPr lang="en-US" altLang="en-US">
                <a:ea typeface="MS PGothic" charset="-128"/>
              </a:rPr>
              <a:t>An operating system executes a variety of programs:</a:t>
            </a:r>
          </a:p>
          <a:p>
            <a:pPr lvl="1">
              <a:lnSpc>
                <a:spcPct val="90000"/>
              </a:lnSpc>
            </a:pPr>
            <a:r>
              <a:rPr lang="en-US" altLang="en-US">
                <a:ea typeface="MS PGothic" charset="-128"/>
              </a:rPr>
              <a:t>Batch system – </a:t>
            </a:r>
            <a:r>
              <a:rPr lang="en-US" altLang="en-US" b="1">
                <a:solidFill>
                  <a:srgbClr val="3366FF"/>
                </a:solidFill>
                <a:ea typeface="MS PGothic" charset="-128"/>
              </a:rPr>
              <a:t>jobs</a:t>
            </a:r>
          </a:p>
          <a:p>
            <a:pPr lvl="1">
              <a:lnSpc>
                <a:spcPct val="90000"/>
              </a:lnSpc>
            </a:pPr>
            <a:r>
              <a:rPr lang="en-US" altLang="en-US">
                <a:ea typeface="MS PGothic" charset="-128"/>
              </a:rPr>
              <a:t>Time-shared systems – </a:t>
            </a:r>
            <a:r>
              <a:rPr lang="en-US" altLang="en-US" b="1">
                <a:solidFill>
                  <a:srgbClr val="3366FF"/>
                </a:solidFill>
                <a:ea typeface="MS PGothic" charset="-128"/>
              </a:rPr>
              <a:t>user programs </a:t>
            </a:r>
            <a:r>
              <a:rPr lang="en-US" altLang="en-US">
                <a:ea typeface="MS PGothic" charset="-128"/>
              </a:rPr>
              <a:t>or </a:t>
            </a:r>
            <a:r>
              <a:rPr lang="en-US" altLang="en-US" b="1">
                <a:solidFill>
                  <a:srgbClr val="3366FF"/>
                </a:solidFill>
                <a:ea typeface="MS PGothic" charset="-128"/>
              </a:rPr>
              <a:t>tasks</a:t>
            </a:r>
            <a:endParaRPr lang="en-US" altLang="en-US">
              <a:ea typeface="MS PGothic" charset="-128"/>
            </a:endParaRPr>
          </a:p>
          <a:p>
            <a:pPr>
              <a:lnSpc>
                <a:spcPct val="90000"/>
              </a:lnSpc>
            </a:pPr>
            <a:r>
              <a:rPr lang="en-US" altLang="en-US" b="1">
                <a:solidFill>
                  <a:srgbClr val="3366FF"/>
                </a:solidFill>
                <a:ea typeface="MS PGothic" charset="-128"/>
              </a:rPr>
              <a:t>Process</a:t>
            </a:r>
            <a:r>
              <a:rPr lang="en-US" altLang="en-US">
                <a:ea typeface="MS PGothic" charset="-128"/>
              </a:rPr>
              <a:t> – a program in execution; process execution must progress in sequential fashion</a:t>
            </a:r>
          </a:p>
          <a:p>
            <a:r>
              <a:rPr lang="en-US" altLang="en-US">
                <a:ea typeface="MS PGothic" charset="-128"/>
              </a:rPr>
              <a:t>Multiple parts</a:t>
            </a:r>
          </a:p>
          <a:p>
            <a:pPr lvl="1"/>
            <a:r>
              <a:rPr lang="en-US" altLang="en-US">
                <a:ea typeface="MS PGothic" charset="-128"/>
              </a:rPr>
              <a:t>The program code, also called </a:t>
            </a:r>
            <a:r>
              <a:rPr lang="en-US" altLang="en-US" b="1">
                <a:solidFill>
                  <a:srgbClr val="3366FF"/>
                </a:solidFill>
                <a:ea typeface="MS PGothic" charset="-128"/>
              </a:rPr>
              <a:t>text section</a:t>
            </a:r>
          </a:p>
          <a:p>
            <a:pPr lvl="1"/>
            <a:r>
              <a:rPr lang="en-US" altLang="en-US">
                <a:ea typeface="MS PGothic" charset="-128"/>
              </a:rPr>
              <a:t>Current activity including</a:t>
            </a:r>
            <a:r>
              <a:rPr lang="en-US" altLang="en-US" b="1">
                <a:solidFill>
                  <a:srgbClr val="3366FF"/>
                </a:solidFill>
                <a:ea typeface="MS PGothic" charset="-128"/>
              </a:rPr>
              <a:t> program</a:t>
            </a:r>
            <a:r>
              <a:rPr lang="en-US" altLang="en-US" b="1">
                <a:ea typeface="MS PGothic" charset="-128"/>
              </a:rPr>
              <a:t> </a:t>
            </a:r>
            <a:r>
              <a:rPr lang="en-US" altLang="en-US" b="1">
                <a:solidFill>
                  <a:srgbClr val="3366FF"/>
                </a:solidFill>
                <a:ea typeface="MS PGothic" charset="-128"/>
              </a:rPr>
              <a:t>counter</a:t>
            </a:r>
            <a:r>
              <a:rPr lang="en-US" altLang="en-US">
                <a:ea typeface="MS PGothic" charset="-128"/>
              </a:rPr>
              <a:t>, processor registers</a:t>
            </a:r>
          </a:p>
          <a:p>
            <a:pPr lvl="1"/>
            <a:r>
              <a:rPr lang="en-US" altLang="en-US" b="1">
                <a:solidFill>
                  <a:srgbClr val="3366FF"/>
                </a:solidFill>
                <a:ea typeface="MS PGothic" charset="-128"/>
              </a:rPr>
              <a:t>Stack</a:t>
            </a:r>
            <a:r>
              <a:rPr lang="en-US" altLang="en-US" b="1">
                <a:ea typeface="MS PGothic" charset="-128"/>
              </a:rPr>
              <a:t> </a:t>
            </a:r>
            <a:r>
              <a:rPr lang="en-US" altLang="en-US">
                <a:ea typeface="MS PGothic" charset="-128"/>
              </a:rPr>
              <a:t>containing temporary data</a:t>
            </a:r>
          </a:p>
          <a:p>
            <a:pPr lvl="2"/>
            <a:r>
              <a:rPr lang="en-US" altLang="en-US">
                <a:ea typeface="MS PGothic" charset="-128"/>
              </a:rPr>
              <a:t>Function parameters, return addresses, local variables</a:t>
            </a:r>
          </a:p>
          <a:p>
            <a:pPr lvl="1"/>
            <a:r>
              <a:rPr lang="en-US" altLang="en-US" b="1">
                <a:solidFill>
                  <a:srgbClr val="3366FF"/>
                </a:solidFill>
                <a:ea typeface="MS PGothic" charset="-128"/>
              </a:rPr>
              <a:t>Data section</a:t>
            </a:r>
            <a:r>
              <a:rPr lang="en-US" altLang="en-US" b="1">
                <a:ea typeface="MS PGothic" charset="-128"/>
              </a:rPr>
              <a:t> </a:t>
            </a:r>
            <a:r>
              <a:rPr lang="en-US" altLang="en-US">
                <a:ea typeface="MS PGothic" charset="-128"/>
              </a:rPr>
              <a:t>containing global variables</a:t>
            </a:r>
          </a:p>
          <a:p>
            <a:pPr lvl="1"/>
            <a:r>
              <a:rPr lang="en-US" altLang="en-US" b="1">
                <a:solidFill>
                  <a:srgbClr val="3366FF"/>
                </a:solidFill>
                <a:ea typeface="MS PGothic" charset="-128"/>
              </a:rPr>
              <a:t>Heap</a:t>
            </a:r>
            <a:r>
              <a:rPr lang="en-US" altLang="en-US" b="1">
                <a:ea typeface="MS PGothic" charset="-128"/>
              </a:rPr>
              <a:t> </a:t>
            </a:r>
            <a:r>
              <a:rPr lang="en-US" altLang="en-US">
                <a:ea typeface="MS PGothic" charset="-128"/>
              </a:rPr>
              <a:t>containing memory dynamically allocated during run time</a:t>
            </a:r>
          </a:p>
          <a:p>
            <a:pPr>
              <a:lnSpc>
                <a:spcPct val="90000"/>
              </a:lnSpc>
              <a:buFont typeface="Monotype Sorts" charset="2"/>
              <a:buNone/>
            </a:pPr>
            <a:endParaRPr lang="en-US" altLang="en-US">
              <a:ea typeface="MS PGothic" charset="-128"/>
            </a:endParaRPr>
          </a:p>
          <a:p>
            <a:pPr>
              <a:lnSpc>
                <a:spcPct val="90000"/>
              </a:lnSpc>
              <a:buFont typeface="Monotype Sorts" charset="2"/>
              <a:buNone/>
            </a:pPr>
            <a:endParaRPr lang="en-US" altLang="en-US">
              <a:ea typeface="MS PGothic" charset="-128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6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0040351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MS PGothic" charset="-128"/>
              </a:rPr>
              <a:t>Process in Memory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0899" y="1382440"/>
            <a:ext cx="3209362" cy="50695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Footer Placeholder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7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4441424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MS PGothic" charset="-128"/>
              </a:rPr>
              <a:t>Process State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>
                <a:ea typeface="MS PGothic" charset="-128"/>
              </a:rPr>
              <a:t>As a process executes, it changes </a:t>
            </a:r>
            <a:r>
              <a:rPr lang="en-US" altLang="en-US" b="1">
                <a:solidFill>
                  <a:srgbClr val="3366FF"/>
                </a:solidFill>
                <a:ea typeface="MS PGothic" charset="-128"/>
              </a:rPr>
              <a:t>state</a:t>
            </a:r>
          </a:p>
          <a:p>
            <a:pPr lvl="1"/>
            <a:r>
              <a:rPr lang="en-US" altLang="en-US" b="1">
                <a:ea typeface="MS PGothic" charset="-128"/>
              </a:rPr>
              <a:t>new</a:t>
            </a:r>
            <a:r>
              <a:rPr lang="en-US" altLang="en-US">
                <a:ea typeface="MS PGothic" charset="-128"/>
              </a:rPr>
              <a:t>:  The process is being created</a:t>
            </a:r>
          </a:p>
          <a:p>
            <a:pPr lvl="1"/>
            <a:r>
              <a:rPr lang="en-US" altLang="en-US" b="1">
                <a:ea typeface="MS PGothic" charset="-128"/>
              </a:rPr>
              <a:t>running</a:t>
            </a:r>
            <a:r>
              <a:rPr lang="en-US" altLang="en-US">
                <a:ea typeface="MS PGothic" charset="-128"/>
              </a:rPr>
              <a:t>:  Instructions are being executed</a:t>
            </a:r>
          </a:p>
          <a:p>
            <a:pPr lvl="1"/>
            <a:r>
              <a:rPr lang="en-US" altLang="en-US" b="1">
                <a:ea typeface="MS PGothic" charset="-128"/>
              </a:rPr>
              <a:t>waiting</a:t>
            </a:r>
            <a:r>
              <a:rPr lang="en-US" altLang="en-US">
                <a:ea typeface="MS PGothic" charset="-128"/>
              </a:rPr>
              <a:t>:  The process is waiting for some event to occur</a:t>
            </a:r>
          </a:p>
          <a:p>
            <a:pPr lvl="1"/>
            <a:r>
              <a:rPr lang="en-US" altLang="en-US" b="1">
                <a:ea typeface="MS PGothic" charset="-128"/>
              </a:rPr>
              <a:t>ready</a:t>
            </a:r>
            <a:r>
              <a:rPr lang="en-US" altLang="en-US">
                <a:ea typeface="MS PGothic" charset="-128"/>
              </a:rPr>
              <a:t>:  The process is waiting to be assigned to a processor</a:t>
            </a:r>
          </a:p>
          <a:p>
            <a:pPr lvl="1"/>
            <a:r>
              <a:rPr lang="en-US" altLang="en-US" b="1">
                <a:ea typeface="MS PGothic" charset="-128"/>
              </a:rPr>
              <a:t>terminated</a:t>
            </a:r>
            <a:r>
              <a:rPr lang="en-US" altLang="en-US">
                <a:ea typeface="MS PGothic" charset="-128"/>
              </a:rPr>
              <a:t>:  The process has finished execution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8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5164174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MS PGothic" charset="-128"/>
              </a:rPr>
              <a:t>Diagram of Process State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43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806293"/>
            <a:ext cx="9728200" cy="38796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Footer Placeholder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9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5615839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69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69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11305</TotalTime>
  <Words>1008</Words>
  <Application>Microsoft Macintosh PowerPoint</Application>
  <PresentationFormat>Custom</PresentationFormat>
  <Paragraphs>122</Paragraphs>
  <Slides>13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Helvetica</vt:lpstr>
      <vt:lpstr>Monotype Sorts</vt:lpstr>
      <vt:lpstr>Source Sans Pro</vt:lpstr>
      <vt:lpstr>Times New Roman</vt:lpstr>
      <vt:lpstr>Office Theme</vt:lpstr>
      <vt:lpstr>Introduction to Operating Systems CS/COE 1550</vt:lpstr>
      <vt:lpstr>Announcements</vt:lpstr>
      <vt:lpstr>What happens on a syscall?</vt:lpstr>
      <vt:lpstr>Muddiest Points (1/2)</vt:lpstr>
      <vt:lpstr>Muddiest Points (2/2)</vt:lpstr>
      <vt:lpstr>Process Concept</vt:lpstr>
      <vt:lpstr>Process in Memory</vt:lpstr>
      <vt:lpstr>Process State</vt:lpstr>
      <vt:lpstr>Diagram of Process State</vt:lpstr>
      <vt:lpstr>Process Control Block</vt:lpstr>
      <vt:lpstr>Process Control Block (PCB)</vt:lpstr>
      <vt:lpstr>Context Switching</vt:lpstr>
      <vt:lpstr>Context Switch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Khattab, Sherif</cp:lastModifiedBy>
  <cp:revision>174</cp:revision>
  <dcterms:modified xsi:type="dcterms:W3CDTF">2022-01-13T13:28:27Z</dcterms:modified>
</cp:coreProperties>
</file>